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8CC9516-1D57-D7D1-425C-B509D0B302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C880E2-F7C0-99DF-B71B-2C7110EEB4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19A4D2-359C-473E-B2C4-4644DC80A7A0}" type="datetimeFigureOut">
              <a:rPr lang="en-IN" smtClean="0"/>
              <a:t>16-06-2026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5D3821-FCFF-7EE2-0D5B-E708DB4ECF5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647172-CC93-35A3-15D5-12221FB74F9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C7239-9C39-4D76-906C-35EC3B029D1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5626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F26FA-5E3E-4E7D-A21C-2BF05E24320B}" type="datetimeFigureOut">
              <a:rPr lang="en-IN" smtClean="0"/>
              <a:t>16-06-2026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0A3107-C616-42A6-A78D-6DA20383037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1897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707D47-937A-9FC7-ABB0-2FEEAAC29E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351CEC-ED3E-FA69-76F2-DDC4E8325D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95DAC9-8729-CCD4-7C12-6BDD67897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10636-7BC0-43B0-9CD7-7FE354FC52C2}" type="datetime1">
              <a:rPr lang="en-IN" smtClean="0"/>
              <a:t>16-06-2026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62548C-A528-0623-E9B2-756AAFC8F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30680-4265-0685-266D-E5AE00C3D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581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8924F-4F08-F3F5-07FD-9FD72EC2C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2E5EBA-B137-3B2C-C37A-1264C24FF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CFF59-3398-49F5-E1A0-0C7071D53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AC993-8A53-4A9D-807B-1B26B9FCE80F}" type="datetime1">
              <a:rPr lang="en-IN" smtClean="0"/>
              <a:t>16-06-2026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42089-2C45-5FAF-DD63-8A019330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23320-55B1-4019-56B0-63F72790C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270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9D3600-8A2E-0FC2-558F-71188F702D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5CE19D-A436-F9DC-EAAD-06A53AF0E1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42B81-4A3D-3196-0B1A-BF6E1511F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63AF0-EA94-487A-8110-73AC4340A17F}" type="datetime1">
              <a:rPr lang="en-IN" smtClean="0"/>
              <a:t>16-06-2026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CA4CA-5441-BBA9-CA34-E2EF719BA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D18EC-3232-23BB-3680-8347C2F9C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849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6CD56-ECC5-CF13-BD77-B86476C2D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DDA3A-CF08-B7DF-00DC-D4BC24307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B144E-2CB5-7DB0-7851-F98132DB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287DE-ABD7-4907-8B04-C1925C573033}" type="datetime1">
              <a:rPr lang="en-IN" smtClean="0"/>
              <a:t>16-06-2026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7F480-5401-1D5D-3EA6-34ED994BA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D59FC1-9BF9-F6DB-70A3-75D3E40F8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23088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F979B-719C-4D43-4E9F-C733E467C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880FB6-81B0-8439-A665-1E87FC7DF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38E89-3737-4383-9DD9-60E9150DE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070-ABF6-4373-AF10-025A889A9E99}" type="datetime1">
              <a:rPr lang="en-IN" smtClean="0"/>
              <a:t>16-06-2026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85B84-1FE8-B6CA-0E64-08D49962F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C8681C-E464-E9FF-31A7-339542AF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200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63AF9-E86A-4D1B-A9AE-CCB77B473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48B95-BC51-9E48-BCF2-9510A538A4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58C4FC-5047-67A4-9F49-3C48857D2F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85DD98-B4BC-57FA-18EF-5561924E4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C4B71-9D12-4A1D-809D-8219AEEE7871}" type="datetime1">
              <a:rPr lang="en-IN" smtClean="0"/>
              <a:t>16-06-2026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42A96-6A0A-9BCD-033C-B8D0ED6EA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093D55-EDB3-7079-32B8-4659D9A51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21333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9618E-9A11-9F54-3A0C-86CC13EEB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39E9E9-3B55-DFB7-14D7-D7DF77007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F445A-343A-276D-4F73-1742FAE53F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D087CA-8BF6-DA01-A89F-C286D866CC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607F1F-E970-AF5A-714C-B611A19CF3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5CFAAA-F291-DC68-07EF-60DDB30DE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16849-5F54-4BE7-AF37-22003FD2A901}" type="datetime1">
              <a:rPr lang="en-IN" smtClean="0"/>
              <a:t>16-06-2026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5FCF49-02C8-2540-31E0-FAA26CA42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D9674D8-F44D-69B2-1370-ED025154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97673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6CEF0-B11F-FB10-5BA7-9BD5C7E47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DA7C44-1B71-03C7-7951-C6F221CD1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083D7-1166-4C61-A4D4-9DBE99E3E8E9}" type="datetime1">
              <a:rPr lang="en-IN" smtClean="0"/>
              <a:t>16-06-2026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98C6B3-D41C-8656-C75C-8CD36581A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3D7FC6-C378-B633-7028-A47403DD7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2720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15C516-E507-42EA-1BDD-612042DC9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27EA-27CD-4514-A59E-C3163B8FC897}" type="datetime1">
              <a:rPr lang="en-IN" smtClean="0"/>
              <a:t>16-06-2026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6D05B3-621A-D104-85A7-6FAE1BBE8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31803A-C125-CF6F-302A-9F4491F3F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312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8DC55-1130-3004-940E-94986F23F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6D42E0-B8E2-F7FE-699D-5ABB1AF5D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57E96-1196-305D-2FFC-2BA57CBBBF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8E3C9-997E-82ED-18C9-F93C18223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C7150-D62D-4FDF-BE4B-870576CEFDDD}" type="datetime1">
              <a:rPr lang="en-IN" smtClean="0"/>
              <a:t>16-06-2026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02CE7A-9D88-A6F4-3D55-730402D76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BB0875-8205-5E05-3909-6998B83D4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77233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5E555-5420-A6D2-E11F-32EB33D69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190F8-FF8F-AEDC-40B3-A2E337C32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38D56E-E415-F7C7-D013-A9CAC3631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7697BD-9ACD-0866-E373-A87B85DA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ACF7A-2E49-47BA-9630-8A1D7B76AB7B}" type="datetime1">
              <a:rPr lang="en-IN" smtClean="0"/>
              <a:t>16-06-2026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F6815-CB30-23CA-9F5D-845AB9AEF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94719-11B2-5B01-49EA-168BFF3B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133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B98139-F8F0-DA27-9E0B-CA0BB3C38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413DBA-73C9-EDE0-EAF4-E6CC53CAE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45E193-D676-7F59-2E17-FF7A648714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BF22F-73FB-4EEE-AC12-FA0E661FA562}" type="datetime1">
              <a:rPr lang="en-IN" smtClean="0"/>
              <a:t>16-06-2026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61DB1-C574-59C8-6CD6-8DCCADED5D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International Conference on Multi-Functional Advanced Materials (MAM-2026),21st-22nd August, 2026 </a:t>
            </a:r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94214-4DD4-839F-12C0-08DFFAA09F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D7640-E661-466C-81C3-6204F428EDB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504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96B00EF-0D92-139B-09D6-B1EDEAB695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D3DAED-550E-AB85-6E55-89E1A8CCB3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FDF9404-34A8-44C5-5CE1-A3E1F86564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33298298-BD8B-0C73-481A-A7DB4116C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6527D0-A1B9-44C6-AD1F-C6977F8EB3E9}"/>
              </a:ext>
            </a:extLst>
          </p:cNvPr>
          <p:cNvSpPr txBox="1"/>
          <p:nvPr/>
        </p:nvSpPr>
        <p:spPr>
          <a:xfrm>
            <a:off x="1710813" y="1776234"/>
            <a:ext cx="8396748" cy="28151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95525" marR="2291715" algn="ctr">
              <a:buNone/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Title</a:t>
            </a:r>
            <a:r>
              <a:rPr lang="en-US" sz="24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en-US" sz="24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en-US" sz="24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Paper</a:t>
            </a:r>
            <a:endParaRPr lang="en-IN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95525" marR="2289810" algn="ctr">
              <a:lnSpc>
                <a:spcPct val="82000"/>
              </a:lnSpc>
              <a:spcBef>
                <a:spcPts val="955"/>
              </a:spcBef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Author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1*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1800" b="1" spc="-1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Author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en-US" sz="1800" b="1" spc="-1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Author</a:t>
            </a:r>
            <a:r>
              <a:rPr lang="en-US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Affiliation of Authors</a:t>
            </a:r>
            <a:endParaRPr lang="en-IN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95525" marR="2290445" algn="ctr">
              <a:spcBef>
                <a:spcPts val="700"/>
              </a:spcBef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Presenting</a:t>
            </a:r>
            <a:r>
              <a:rPr lang="en-US" sz="1800" b="1" spc="-1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Author</a:t>
            </a:r>
            <a:r>
              <a:rPr lang="en-US" sz="1800" b="1" spc="-1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Name:</a:t>
            </a:r>
            <a:endParaRPr lang="en-IN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95525" marR="2290445" algn="ctr">
              <a:spcBef>
                <a:spcPts val="615"/>
              </a:spcBef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Submission</a:t>
            </a:r>
            <a:r>
              <a:rPr lang="en-US" sz="18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ID:</a:t>
            </a:r>
            <a:endParaRPr lang="en-IN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080" algn="ctr">
              <a:lnSpc>
                <a:spcPct val="126000"/>
              </a:lnSpc>
              <a:spcBef>
                <a:spcPts val="630"/>
              </a:spcBef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Mention</a:t>
            </a:r>
            <a:r>
              <a:rPr lang="en-US" sz="1800" b="1" spc="-9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Track</a:t>
            </a:r>
            <a:r>
              <a:rPr lang="en-US" sz="18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Name</a:t>
            </a:r>
            <a:r>
              <a:rPr lang="en-US" sz="18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en-US" sz="18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Session</a:t>
            </a:r>
            <a:r>
              <a:rPr lang="en-US" sz="18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en-US" sz="1800" b="1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(as</a:t>
            </a:r>
            <a:r>
              <a:rPr lang="en-US" sz="18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</a:t>
            </a:r>
            <a:r>
              <a:rPr lang="en-US" sz="18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schedule</a:t>
            </a:r>
            <a:r>
              <a:rPr lang="en-US" sz="18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chart</a:t>
            </a:r>
            <a:r>
              <a:rPr lang="en-US" sz="18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received): Presentation Time : 10 Mins</a:t>
            </a:r>
            <a:endParaRPr lang="en-IN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540" algn="ctr">
              <a:lnSpc>
                <a:spcPts val="2290"/>
              </a:lnSpc>
              <a:spcBef>
                <a:spcPts val="20"/>
              </a:spcBef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Maximum</a:t>
            </a:r>
            <a:r>
              <a:rPr lang="en-US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Slides:</a:t>
            </a:r>
            <a:r>
              <a:rPr lang="en-US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10</a:t>
            </a:r>
            <a:endParaRPr lang="en-IN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E934560-5D37-9BA7-44BE-3DEF2EBAD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z="2000" smtClean="0">
                <a:solidFill>
                  <a:srgbClr val="FF0000"/>
                </a:solidFill>
              </a:rPr>
              <a:t>1</a:t>
            </a:fld>
            <a:endParaRPr lang="en-IN" sz="2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793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DA934-A8AD-694A-CCA6-45F22E21E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895DFB-8D84-3728-BBE6-8939385CE6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FC3D810-DD1D-1C7B-94A6-4B7858707E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50D7B60-9CEF-87AB-8E52-7C6F45204E2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2FA85BC5-52FA-4711-37A2-9EED3BF51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EB8004A-2EF0-A51E-9C85-B7B476209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9292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089FC-A543-F70A-68D2-D43FEE28C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F3A0595-EA5C-D6E5-5A5B-1F7AD17DB7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8BE3A1A-AE84-19F3-2732-CA78D17AFD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4711201-4483-5340-F03B-CAF9526649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C7E4BC02-46AC-678B-189F-88166F7E46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2077D03-2B52-7CBE-ABFB-C144B86FF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4490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3C8BB-2998-D9B1-AF88-9255075825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6E0052E-FF85-E267-63D4-383FBC1D6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5B03005-7898-D17D-82F2-5AF1A01C1E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58679C7-D497-1B1B-6015-6AADFDFCA2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180D0A4-06FC-8703-B90E-B8365D5A2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E07543-1F9D-8099-5A12-07DAC2BC4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87408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231229-576B-FD27-2690-7827B2D30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EFD1ED0-BD7C-0E8A-B068-0736AE38D6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1B4FF9F-8E7F-FE8F-1EDB-4209B18876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2F27BB7-6F2A-84BF-780A-C177658273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F5FA108B-454B-C6FB-C7D6-5FD474B06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D172E6E-8483-1CB7-591A-6AA5E3522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48276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9A0F6-43EF-3BD1-E05F-08A5D5F35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151C985-BA85-E87D-3760-CA596BD89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05BA6F4-5989-DEBA-DFF0-16D4F2F139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3053520-145C-7130-A5F8-DE7CAD6F6B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A20FCB40-89F3-72C3-B874-83CD545ED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614A9F1-2BDB-9AAA-874E-A066AB9B6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4474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00424-595E-5066-AD46-D47F67458C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24468F3-5225-FAD0-64AA-98F7B6AD01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65AAD40-B305-CF37-2A9C-3A9DFB451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D05E908-81E1-3D27-BE99-A00FB3BEFC2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4DBA9A37-137D-B9EB-FF5F-AE130957F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F258380-D075-4D2E-30A9-FE1B293CC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546549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D11AA-01CF-A097-87DC-846A77B4E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93C818F-A10C-768D-67CB-89362B9D3E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56CBA8B-C528-04C6-E1E6-C302EC31DD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D223AFC-730D-24FE-6DC3-B8D203F68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174809AB-6440-A6E7-DA57-5B13130D7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DAB32C7-771A-94DC-B673-90A7BEF1E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2220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6A338-EC51-3CF5-B979-9921C712D9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48F2BA-D806-FC89-2E6E-B658E04B2E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8195531-31A1-42DC-4320-3E60489A81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AEDEA3A-807D-7ECD-2871-C58FBCB8CC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416FC48C-C921-5206-E7C4-0189DA7EE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664880F-73F6-CED6-CB62-9FCBE5FBF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4298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38290-555C-EAD6-5AAA-CE9376F2A0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74E5D4-B433-D0FD-0794-8F57CF3D4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077365-68EA-E3B4-EFAD-16115A04E2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903D383C-A013-CCBB-BA0A-FA213379D4F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25B6F93-4998-B618-FBC1-0961E5E40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04AE619-24C8-809D-FD98-49E1562F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25924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D60A1F-5D42-3821-4EFB-9938DCB27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A8CDD3A-1EB0-5162-A95D-40CEFE88C0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940" y="109347"/>
            <a:ext cx="3360711" cy="8382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AFEA62C-6E4C-1476-632A-1EA89D6937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8271" y="177525"/>
            <a:ext cx="2661804" cy="48494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4D8A692-B308-FC73-80AE-B266704DB0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82813" y="9971"/>
            <a:ext cx="5731247" cy="983395"/>
          </a:xfrm>
          <a:prstGeom prst="rect">
            <a:avLst/>
          </a:prstGeom>
        </p:spPr>
      </p:pic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D2AF5268-4577-293D-4182-E246EBF32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663" y="6513659"/>
            <a:ext cx="10912848" cy="365125"/>
          </a:xfrm>
        </p:spPr>
        <p:txBody>
          <a:bodyPr/>
          <a:lstStyle/>
          <a:p>
            <a:r>
              <a:rPr lang="en-IN" sz="2000" i="1" dirty="0">
                <a:solidFill>
                  <a:schemeClr val="tx1"/>
                </a:solidFill>
              </a:rPr>
              <a:t>International Conference on </a:t>
            </a:r>
            <a:r>
              <a:rPr lang="en-IN" sz="2000" b="1" i="1" dirty="0">
                <a:solidFill>
                  <a:schemeClr val="tx1"/>
                </a:solidFill>
              </a:rPr>
              <a:t>Multi-Functional Advanced Materials (MAM-2026),21</a:t>
            </a:r>
            <a:r>
              <a:rPr lang="en-IN" sz="2000" b="1" i="1" baseline="30000" dirty="0">
                <a:solidFill>
                  <a:schemeClr val="tx1"/>
                </a:solidFill>
              </a:rPr>
              <a:t>st</a:t>
            </a:r>
            <a:r>
              <a:rPr lang="en-IN" sz="2000" b="1" i="1" dirty="0">
                <a:solidFill>
                  <a:schemeClr val="tx1"/>
                </a:solidFill>
              </a:rPr>
              <a:t>-22</a:t>
            </a:r>
            <a:r>
              <a:rPr lang="en-IN" sz="2000" b="1" i="1" baseline="30000" dirty="0">
                <a:solidFill>
                  <a:schemeClr val="tx1"/>
                </a:solidFill>
              </a:rPr>
              <a:t>nd</a:t>
            </a:r>
            <a:r>
              <a:rPr lang="en-IN" sz="2000" b="1" i="1" dirty="0">
                <a:solidFill>
                  <a:schemeClr val="tx1"/>
                </a:solidFill>
              </a:rPr>
              <a:t> August, 2026</a:t>
            </a:r>
          </a:p>
          <a:p>
            <a:endParaRPr lang="en-IN" sz="2000" i="1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54EFEC7-29DB-716F-4A4B-98DFAEB2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D7640-E661-466C-81C3-6204F428EDBB}" type="slidenum">
              <a:rPr lang="en-IN" smtClean="0"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89463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</TotalTime>
  <Words>195</Words>
  <Application>Microsoft Office PowerPoint</Application>
  <PresentationFormat>Widescreen</PresentationFormat>
  <Paragraphs>28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Hitesh Vasudev</dc:creator>
  <cp:lastModifiedBy>Hitesh Vasudev</cp:lastModifiedBy>
  <cp:revision>2</cp:revision>
  <dcterms:created xsi:type="dcterms:W3CDTF">2026-06-16T14:54:39Z</dcterms:created>
  <dcterms:modified xsi:type="dcterms:W3CDTF">2026-06-16T15:14:14Z</dcterms:modified>
</cp:coreProperties>
</file>