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56" autoAdjust="0"/>
    <p:restoredTop sz="94586"/>
  </p:normalViewPr>
  <p:slideViewPr>
    <p:cSldViewPr snapToGrid="0">
      <p:cViewPr varScale="1">
        <p:scale>
          <a:sx n="102" d="100"/>
          <a:sy n="102" d="100"/>
        </p:scale>
        <p:origin x="3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8CC9516-1D57-D7D1-425C-B509D0B302F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3C880E2-F7C0-99DF-B71B-2C7110EEB49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19A4D2-359C-473E-B2C4-4644DC80A7A0}" type="datetimeFigureOut">
              <a:rPr lang="en-IN" smtClean="0"/>
              <a:t>29/07/26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5D3821-FCFF-7EE2-0D5B-E708DB4ECF5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647172-CC93-35A3-15D5-12221FB74F9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CC7239-9C39-4D76-906C-35EC3B029D1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956269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F26FA-5E3E-4E7D-A21C-2BF05E24320B}" type="datetimeFigureOut">
              <a:rPr lang="en-IN" smtClean="0"/>
              <a:t>29/07/26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0A3107-C616-42A6-A78D-6DA20383037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41897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07D47-937A-9FC7-ABB0-2FEEAAC29E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351CEC-ED3E-FA69-76F2-DDC4E8325D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95DAC9-8729-CCD4-7C12-6BDD67897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10636-7BC0-43B0-9CD7-7FE354FC52C2}" type="datetime1">
              <a:rPr lang="en-IN" smtClean="0"/>
              <a:t>29/07/26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62548C-A528-0623-E9B2-756AAFC8F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International Conference on Multi-Functional Advanced Materials (MAM-2026),21st-22nd August, 2026 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C30680-4265-0685-266D-E5AE00C3D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D7640-E661-466C-81C3-6204F428EDB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45813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8924F-4F08-F3F5-07FD-9FD72EC2C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2E5EBA-B137-3B2C-C37A-1264C24FF3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6CFF59-3398-49F5-E1A0-0C7071D53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AC993-8A53-4A9D-807B-1B26B9FCE80F}" type="datetime1">
              <a:rPr lang="en-IN" smtClean="0"/>
              <a:t>29/07/26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742089-2C45-5FAF-DD63-8A0193309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International Conference on Multi-Functional Advanced Materials (MAM-2026),21st-22nd August, 2026 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823320-55B1-4019-56B0-63F72790C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D7640-E661-466C-81C3-6204F428EDB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32707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9D3600-8A2E-0FC2-558F-71188F702D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5CE19D-A436-F9DC-EAAD-06A53AF0E1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242B81-4A3D-3196-0B1A-BF6E1511F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63AF0-EA94-487A-8110-73AC4340A17F}" type="datetime1">
              <a:rPr lang="en-IN" smtClean="0"/>
              <a:t>29/07/26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DCA4CA-5441-BBA9-CA34-E2EF719BA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International Conference on Multi-Functional Advanced Materials (MAM-2026),21st-22nd August, 2026 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2D18EC-3232-23BB-3680-8347C2F9C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D7640-E661-466C-81C3-6204F428EDB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78495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26CD56-ECC5-CF13-BD77-B86476C2D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DDA3A-CF08-B7DF-00DC-D4BC24307D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DB144E-2CB5-7DB0-7851-F98132DBE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287DE-ABD7-4907-8B04-C1925C573033}" type="datetime1">
              <a:rPr lang="en-IN" smtClean="0"/>
              <a:t>29/07/26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27F480-5401-1D5D-3EA6-34ED994BA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International Conference on Multi-Functional Advanced Materials (MAM-2026),21st-22nd August, 2026 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D59FC1-9BF9-F6DB-70A3-75D3E40F8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D7640-E661-466C-81C3-6204F428EDB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23088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EF979B-719C-4D43-4E9F-C733E467C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880FB6-81B0-8439-A665-1E87FC7DF8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238E89-3737-4383-9DD9-60E9150DE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0B070-ABF6-4373-AF10-025A889A9E99}" type="datetime1">
              <a:rPr lang="en-IN" smtClean="0"/>
              <a:t>29/07/26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285B84-1FE8-B6CA-0E64-08D49962F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International Conference on Multi-Functional Advanced Materials (MAM-2026),21st-22nd August, 2026 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C8681C-E464-E9FF-31A7-339542AFF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D7640-E661-466C-81C3-6204F428EDB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32007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63AF9-E86A-4D1B-A9AE-CCB77B473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F48B95-BC51-9E48-BCF2-9510A538A4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58C4FC-5047-67A4-9F49-3C48857D2F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85DD98-B4BC-57FA-18EF-5561924E4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C4B71-9D12-4A1D-809D-8219AEEE7871}" type="datetime1">
              <a:rPr lang="en-IN" smtClean="0"/>
              <a:t>29/07/26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F42A96-6A0A-9BCD-033C-B8D0ED6EA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International Conference on Multi-Functional Advanced Materials (MAM-2026),21st-22nd August, 2026 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093D55-EDB3-7079-32B8-4659D9A51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D7640-E661-466C-81C3-6204F428EDB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21333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9618E-9A11-9F54-3A0C-86CC13EEB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39E9E9-3B55-DFB7-14D7-D7DF770077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1F445A-343A-276D-4F73-1742FAE53F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D087CA-8BF6-DA01-A89F-C286D866CC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607F1F-E970-AF5A-714C-B611A19CF3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5CFAAA-F291-DC68-07EF-60DDB30DE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16849-5F54-4BE7-AF37-22003FD2A901}" type="datetime1">
              <a:rPr lang="en-IN" smtClean="0"/>
              <a:t>29/07/26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5FCF49-02C8-2540-31E0-FAA26CA42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International Conference on Multi-Functional Advanced Materials (MAM-2026),21st-22nd August, 2026 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D9674D8-F44D-69B2-1370-ED025154B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D7640-E661-466C-81C3-6204F428EDB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7673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A6CEF0-B11F-FB10-5BA7-9BD5C7E47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DA7C44-1B71-03C7-7951-C6F221CD1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083D7-1166-4C61-A4D4-9DBE99E3E8E9}" type="datetime1">
              <a:rPr lang="en-IN" smtClean="0"/>
              <a:t>29/07/26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98C6B3-D41C-8656-C75C-8CD36581A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International Conference on Multi-Functional Advanced Materials (MAM-2026),21st-22nd August, 2026 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3D7FC6-C378-B633-7028-A47403DD7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D7640-E661-466C-81C3-6204F428EDB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2720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15C516-E507-42EA-1BDD-612042DC9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A27EA-27CD-4514-A59E-C3163B8FC897}" type="datetime1">
              <a:rPr lang="en-IN" smtClean="0"/>
              <a:t>29/07/26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6D05B3-621A-D104-85A7-6FAE1BBE8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International Conference on Multi-Functional Advanced Materials (MAM-2026),21st-22nd August, 2026 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31803A-C125-CF6F-302A-9F4491F3F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D7640-E661-466C-81C3-6204F428EDB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53120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8DC55-1130-3004-940E-94986F23F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6D42E0-B8E2-F7FE-699D-5ABB1AF5DA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857E96-1196-305D-2FFC-2BA57CBBBF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58E3C9-997E-82ED-18C9-F93C18223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C7150-D62D-4FDF-BE4B-870576CEFDDD}" type="datetime1">
              <a:rPr lang="en-IN" smtClean="0"/>
              <a:t>29/07/26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02CE7A-9D88-A6F4-3D55-730402D76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International Conference on Multi-Functional Advanced Materials (MAM-2026),21st-22nd August, 2026 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B0875-8205-5E05-3909-6998B83D4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D7640-E661-466C-81C3-6204F428EDB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77233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5E555-5420-A6D2-E11F-32EB33D69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0190F8-FF8F-AEDC-40B3-A2E337C320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38D56E-E415-F7C7-D013-A9CAC36314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7697BD-9ACD-0866-E373-A87B85DA8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ACF7A-2E49-47BA-9630-8A1D7B76AB7B}" type="datetime1">
              <a:rPr lang="en-IN" smtClean="0"/>
              <a:t>29/07/26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9F6815-CB30-23CA-9F5D-845AB9AEF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International Conference on Multi-Functional Advanced Materials (MAM-2026),21st-22nd August, 2026 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D94719-11B2-5B01-49EA-168BFF3B2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D7640-E661-466C-81C3-6204F428EDB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13330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B98139-F8F0-DA27-9E0B-CA0BB3C38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413DBA-73C9-EDE0-EAF4-E6CC53CAE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45E193-D676-7F59-2E17-FF7A648714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BF22F-73FB-4EEE-AC12-FA0E661FA562}" type="datetime1">
              <a:rPr lang="en-IN" smtClean="0"/>
              <a:t>29/07/26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C61DB1-C574-59C8-6CD6-8DCCADED5D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International Conference on Multi-Functional Advanced Materials (MAM-2026),21st-22nd August, 2026 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94214-4DD4-839F-12C0-08DFFAA09F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6D7640-E661-466C-81C3-6204F428EDB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05044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FDF9404-34A8-44C5-5CE1-A3E1F86564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2813" y="9971"/>
            <a:ext cx="5731247" cy="98339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86527D0-A1B9-44C6-AD1F-C6977F8EB3E9}"/>
              </a:ext>
            </a:extLst>
          </p:cNvPr>
          <p:cNvSpPr txBox="1"/>
          <p:nvPr/>
        </p:nvSpPr>
        <p:spPr>
          <a:xfrm>
            <a:off x="1710813" y="1776234"/>
            <a:ext cx="8396748" cy="2815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95525" marR="2291715" algn="ctr"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Title</a:t>
            </a:r>
            <a:r>
              <a:rPr lang="en-US" sz="2400" b="1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</a:t>
            </a:r>
            <a:r>
              <a:rPr lang="en-US" sz="2400" b="1" spc="-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</a:t>
            </a:r>
            <a:r>
              <a:rPr lang="en-US" sz="2400" b="1" spc="-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Paper</a:t>
            </a:r>
            <a:endParaRPr lang="en-IN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95525" marR="2289810" algn="ctr">
              <a:lnSpc>
                <a:spcPct val="82000"/>
              </a:lnSpc>
              <a:spcBef>
                <a:spcPts val="955"/>
              </a:spcBef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Author</a:t>
            </a:r>
            <a:r>
              <a:rPr lang="en-US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1*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en-US" sz="1800" b="1" spc="-1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Author</a:t>
            </a:r>
            <a:r>
              <a:rPr lang="en-US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en-US" sz="1800" b="1" spc="-1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Author</a:t>
            </a:r>
            <a:r>
              <a:rPr lang="en-US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Affiliation of Authors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95525" marR="2290445" algn="ctr">
              <a:spcBef>
                <a:spcPts val="700"/>
              </a:spcBef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Presenting</a:t>
            </a:r>
            <a:r>
              <a:rPr lang="en-US" sz="1800" b="1" spc="-1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Author</a:t>
            </a:r>
            <a:r>
              <a:rPr lang="en-US" sz="1800" b="1" spc="-1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Name: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95525" marR="2290445" algn="ctr">
              <a:spcBef>
                <a:spcPts val="615"/>
              </a:spcBef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Submission</a:t>
            </a:r>
            <a:r>
              <a:rPr lang="en-US" sz="1800" b="1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ID: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080" algn="ctr">
              <a:lnSpc>
                <a:spcPct val="126000"/>
              </a:lnSpc>
              <a:spcBef>
                <a:spcPts val="630"/>
              </a:spcBef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Mention</a:t>
            </a:r>
            <a:r>
              <a:rPr lang="en-US" sz="1800" b="1" spc="-9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Track</a:t>
            </a:r>
            <a:r>
              <a:rPr lang="en-US" sz="18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Name</a:t>
            </a:r>
            <a:r>
              <a:rPr lang="en-US" sz="18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en-US" sz="1800" b="1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Session</a:t>
            </a:r>
            <a:r>
              <a:rPr lang="en-US" sz="1800" b="1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</a:t>
            </a:r>
            <a:r>
              <a:rPr lang="en-US" sz="18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(as</a:t>
            </a:r>
            <a:r>
              <a:rPr lang="en-US" sz="1800" b="1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</a:t>
            </a:r>
            <a:r>
              <a:rPr lang="en-US" sz="1800" b="1" spc="-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schedule</a:t>
            </a:r>
            <a:r>
              <a:rPr lang="en-US" sz="18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chart</a:t>
            </a:r>
            <a:r>
              <a:rPr lang="en-US" sz="1800" b="1" spc="-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received): Presentation Time : 10 Mins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40" algn="ctr">
              <a:lnSpc>
                <a:spcPts val="2290"/>
              </a:lnSpc>
              <a:spcBef>
                <a:spcPts val="20"/>
              </a:spcBef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Maximum</a:t>
            </a:r>
            <a:r>
              <a:rPr lang="en-US" sz="1800" b="1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Slides:</a:t>
            </a:r>
            <a:r>
              <a:rPr lang="en-US" sz="18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10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FE934560-5D37-9BA7-44BE-3DEF2EBAD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D7640-E661-466C-81C3-6204F428EDBB}" type="slidenum">
              <a:rPr lang="en-IN" sz="2000" smtClean="0">
                <a:solidFill>
                  <a:srgbClr val="FF0000"/>
                </a:solidFill>
              </a:rPr>
              <a:t>1</a:t>
            </a:fld>
            <a:endParaRPr lang="en-IN" sz="200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5F9662-C31F-844E-BC5C-09C9B4B5DE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63" y="0"/>
            <a:ext cx="2661805" cy="10605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A74FF5D-6DA0-A34C-88BD-AF3433E312EF}"/>
              </a:ext>
            </a:extLst>
          </p:cNvPr>
          <p:cNvSpPr txBox="1"/>
          <p:nvPr/>
        </p:nvSpPr>
        <p:spPr>
          <a:xfrm>
            <a:off x="2814282" y="160922"/>
            <a:ext cx="26618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3</a:t>
            </a:r>
            <a:r>
              <a:rPr lang="en-US" b="1" i="1" baseline="30000" dirty="0"/>
              <a:t>rd</a:t>
            </a:r>
            <a:r>
              <a:rPr lang="en-US" b="1" i="1" dirty="0"/>
              <a:t> – 5</a:t>
            </a:r>
            <a:r>
              <a:rPr lang="en-US" b="1" i="1" baseline="30000" dirty="0"/>
              <a:t>th</a:t>
            </a:r>
            <a:r>
              <a:rPr lang="en-US" b="1" i="1" dirty="0"/>
              <a:t> September, 2026</a:t>
            </a:r>
          </a:p>
        </p:txBody>
      </p:sp>
    </p:spTree>
    <p:extLst>
      <p:ext uri="{BB962C8B-B14F-4D97-AF65-F5344CB8AC3E}">
        <p14:creationId xmlns:p14="http://schemas.microsoft.com/office/powerpoint/2010/main" val="30377937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6DA934-A8AD-694A-CCA6-45F22E21E5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50D7B60-9CEF-87AB-8E52-7C6F45204E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2813" y="9971"/>
            <a:ext cx="5731247" cy="983395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EB8004A-2EF0-A51E-9C85-B7B476209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D7640-E661-466C-81C3-6204F428EDBB}" type="slidenum">
              <a:rPr lang="en-IN" smtClean="0"/>
              <a:t>10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6BF01BA-D226-3A4B-88A2-B573DF9DE2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63" y="0"/>
            <a:ext cx="2661805" cy="10605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893EE55-6D3D-FD43-B0B3-9E9C50C39BE9}"/>
              </a:ext>
            </a:extLst>
          </p:cNvPr>
          <p:cNvSpPr txBox="1"/>
          <p:nvPr/>
        </p:nvSpPr>
        <p:spPr>
          <a:xfrm>
            <a:off x="2814282" y="160922"/>
            <a:ext cx="26618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3</a:t>
            </a:r>
            <a:r>
              <a:rPr lang="en-US" b="1" i="1" baseline="30000" dirty="0"/>
              <a:t>rd</a:t>
            </a:r>
            <a:r>
              <a:rPr lang="en-US" b="1" i="1" dirty="0"/>
              <a:t> – 5</a:t>
            </a:r>
            <a:r>
              <a:rPr lang="en-US" b="1" i="1" baseline="30000" dirty="0"/>
              <a:t>th</a:t>
            </a:r>
            <a:r>
              <a:rPr lang="en-US" b="1" i="1" dirty="0"/>
              <a:t> September, 2026</a:t>
            </a:r>
          </a:p>
        </p:txBody>
      </p:sp>
    </p:spTree>
    <p:extLst>
      <p:ext uri="{BB962C8B-B14F-4D97-AF65-F5344CB8AC3E}">
        <p14:creationId xmlns:p14="http://schemas.microsoft.com/office/powerpoint/2010/main" val="809292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C3C8BB-2998-D9B1-AF88-9255075825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58679C7-D497-1B1B-6015-6AADFDFCA2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2813" y="9971"/>
            <a:ext cx="5731247" cy="983395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E07543-1F9D-8099-5A12-07DAC2BC4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D7640-E661-466C-81C3-6204F428EDBB}" type="slidenum">
              <a:rPr lang="en-IN" smtClean="0"/>
              <a:t>2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C2C20AC-F85E-2143-9322-C06F7172B6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63" y="0"/>
            <a:ext cx="2661805" cy="10605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55D91D8-6882-CB4B-B755-E7553BBB90F2}"/>
              </a:ext>
            </a:extLst>
          </p:cNvPr>
          <p:cNvSpPr txBox="1"/>
          <p:nvPr/>
        </p:nvSpPr>
        <p:spPr>
          <a:xfrm>
            <a:off x="2814282" y="160922"/>
            <a:ext cx="26618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3</a:t>
            </a:r>
            <a:r>
              <a:rPr lang="en-US" b="1" i="1" baseline="30000" dirty="0"/>
              <a:t>rd</a:t>
            </a:r>
            <a:r>
              <a:rPr lang="en-US" b="1" i="1" dirty="0"/>
              <a:t> – 5</a:t>
            </a:r>
            <a:r>
              <a:rPr lang="en-US" b="1" i="1" baseline="30000" dirty="0"/>
              <a:t>th</a:t>
            </a:r>
            <a:r>
              <a:rPr lang="en-US" b="1" i="1" dirty="0"/>
              <a:t> September, 2026</a:t>
            </a:r>
          </a:p>
        </p:txBody>
      </p:sp>
    </p:spTree>
    <p:extLst>
      <p:ext uri="{BB962C8B-B14F-4D97-AF65-F5344CB8AC3E}">
        <p14:creationId xmlns:p14="http://schemas.microsoft.com/office/powerpoint/2010/main" val="1387408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231229-576B-FD27-2690-7827B2D30A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2F27BB7-6F2A-84BF-780A-C177658273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2813" y="9971"/>
            <a:ext cx="5731247" cy="983395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D172E6E-8483-1CB7-591A-6AA5E3522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D7640-E661-466C-81C3-6204F428EDBB}" type="slidenum">
              <a:rPr lang="en-IN" smtClean="0"/>
              <a:t>3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8355AB-20E4-4547-B8E0-A7BF824C5C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63" y="0"/>
            <a:ext cx="2661805" cy="10605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FAF5B7E-4A32-B845-8A7E-38FC9663E19C}"/>
              </a:ext>
            </a:extLst>
          </p:cNvPr>
          <p:cNvSpPr txBox="1"/>
          <p:nvPr/>
        </p:nvSpPr>
        <p:spPr>
          <a:xfrm>
            <a:off x="2814282" y="160922"/>
            <a:ext cx="26618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3</a:t>
            </a:r>
            <a:r>
              <a:rPr lang="en-US" b="1" i="1" baseline="30000" dirty="0"/>
              <a:t>rd</a:t>
            </a:r>
            <a:r>
              <a:rPr lang="en-US" b="1" i="1" dirty="0"/>
              <a:t> – 5</a:t>
            </a:r>
            <a:r>
              <a:rPr lang="en-US" b="1" i="1" baseline="30000" dirty="0"/>
              <a:t>th</a:t>
            </a:r>
            <a:r>
              <a:rPr lang="en-US" b="1" i="1" dirty="0"/>
              <a:t> September, 2026</a:t>
            </a:r>
          </a:p>
        </p:txBody>
      </p:sp>
    </p:spTree>
    <p:extLst>
      <p:ext uri="{BB962C8B-B14F-4D97-AF65-F5344CB8AC3E}">
        <p14:creationId xmlns:p14="http://schemas.microsoft.com/office/powerpoint/2010/main" val="2048276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19A0F6-43EF-3BD1-E05F-08A5D5F35C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3053520-145C-7130-A5F8-DE7CAD6F6B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2813" y="9971"/>
            <a:ext cx="5731247" cy="983395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614A9F1-2BDB-9AAA-874E-A066AB9B6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D7640-E661-466C-81C3-6204F428EDBB}" type="slidenum">
              <a:rPr lang="en-IN" smtClean="0"/>
              <a:t>4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38488C7-0AFA-A043-AF79-125B844466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63" y="0"/>
            <a:ext cx="2661805" cy="10605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FD78B32-BB23-BC4F-A57A-A105EEB6B898}"/>
              </a:ext>
            </a:extLst>
          </p:cNvPr>
          <p:cNvSpPr txBox="1"/>
          <p:nvPr/>
        </p:nvSpPr>
        <p:spPr>
          <a:xfrm>
            <a:off x="2814282" y="160922"/>
            <a:ext cx="26618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3</a:t>
            </a:r>
            <a:r>
              <a:rPr lang="en-US" b="1" i="1" baseline="30000" dirty="0"/>
              <a:t>rd</a:t>
            </a:r>
            <a:r>
              <a:rPr lang="en-US" b="1" i="1" dirty="0"/>
              <a:t> – 5</a:t>
            </a:r>
            <a:r>
              <a:rPr lang="en-US" b="1" i="1" baseline="30000" dirty="0"/>
              <a:t>th</a:t>
            </a:r>
            <a:r>
              <a:rPr lang="en-US" b="1" i="1" dirty="0"/>
              <a:t> September, 2026</a:t>
            </a:r>
          </a:p>
        </p:txBody>
      </p:sp>
    </p:spTree>
    <p:extLst>
      <p:ext uri="{BB962C8B-B14F-4D97-AF65-F5344CB8AC3E}">
        <p14:creationId xmlns:p14="http://schemas.microsoft.com/office/powerpoint/2010/main" val="3224474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00424-595E-5066-AD46-D47F67458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D05E908-81E1-3D27-BE99-A00FB3BEFC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2813" y="9971"/>
            <a:ext cx="5731247" cy="983395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F258380-D075-4D2E-30A9-FE1B293CC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D7640-E661-466C-81C3-6204F428EDBB}" type="slidenum">
              <a:rPr lang="en-IN" smtClean="0"/>
              <a:t>5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D4B1909-818C-034F-88B6-258B6A4CE1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63" y="0"/>
            <a:ext cx="2661805" cy="10605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605FBFF-EDB9-034E-96D0-2E8B3D69A145}"/>
              </a:ext>
            </a:extLst>
          </p:cNvPr>
          <p:cNvSpPr txBox="1"/>
          <p:nvPr/>
        </p:nvSpPr>
        <p:spPr>
          <a:xfrm>
            <a:off x="2814282" y="160922"/>
            <a:ext cx="26618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3</a:t>
            </a:r>
            <a:r>
              <a:rPr lang="en-US" b="1" i="1" baseline="30000" dirty="0"/>
              <a:t>rd</a:t>
            </a:r>
            <a:r>
              <a:rPr lang="en-US" b="1" i="1" dirty="0"/>
              <a:t> – 5</a:t>
            </a:r>
            <a:r>
              <a:rPr lang="en-US" b="1" i="1" baseline="30000" dirty="0"/>
              <a:t>th</a:t>
            </a:r>
            <a:r>
              <a:rPr lang="en-US" b="1" i="1" dirty="0"/>
              <a:t> September, 2026</a:t>
            </a:r>
          </a:p>
        </p:txBody>
      </p:sp>
    </p:spTree>
    <p:extLst>
      <p:ext uri="{BB962C8B-B14F-4D97-AF65-F5344CB8AC3E}">
        <p14:creationId xmlns:p14="http://schemas.microsoft.com/office/powerpoint/2010/main" val="19546549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D11AA-01CF-A097-87DC-846A77B4E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D223AFC-730D-24FE-6DC3-B8D203F68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2813" y="9971"/>
            <a:ext cx="5731247" cy="983395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DAB32C7-771A-94DC-B673-90A7BEF1E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D7640-E661-466C-81C3-6204F428EDBB}" type="slidenum">
              <a:rPr lang="en-IN" smtClean="0"/>
              <a:t>6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F4AC16D-305A-CB44-B5D9-7E26DC8446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63" y="0"/>
            <a:ext cx="2661805" cy="10605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50E2505-F36B-8B4D-9C06-8E9FB79BC327}"/>
              </a:ext>
            </a:extLst>
          </p:cNvPr>
          <p:cNvSpPr txBox="1"/>
          <p:nvPr/>
        </p:nvSpPr>
        <p:spPr>
          <a:xfrm>
            <a:off x="2814282" y="160922"/>
            <a:ext cx="26618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3</a:t>
            </a:r>
            <a:r>
              <a:rPr lang="en-US" b="1" i="1" baseline="30000" dirty="0"/>
              <a:t>rd</a:t>
            </a:r>
            <a:r>
              <a:rPr lang="en-US" b="1" i="1" dirty="0"/>
              <a:t> – 5</a:t>
            </a:r>
            <a:r>
              <a:rPr lang="en-US" b="1" i="1" baseline="30000" dirty="0"/>
              <a:t>th</a:t>
            </a:r>
            <a:r>
              <a:rPr lang="en-US" b="1" i="1" dirty="0"/>
              <a:t> September, 2026</a:t>
            </a:r>
          </a:p>
        </p:txBody>
      </p:sp>
    </p:spTree>
    <p:extLst>
      <p:ext uri="{BB962C8B-B14F-4D97-AF65-F5344CB8AC3E}">
        <p14:creationId xmlns:p14="http://schemas.microsoft.com/office/powerpoint/2010/main" val="252220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D6A338-EC51-3CF5-B979-9921C712D9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AEDEA3A-807D-7ECD-2871-C58FBCB8CC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2813" y="9971"/>
            <a:ext cx="5731247" cy="983395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64880F-73F6-CED6-CB62-9FCBE5FBF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D7640-E661-466C-81C3-6204F428EDBB}" type="slidenum">
              <a:rPr lang="en-IN" smtClean="0"/>
              <a:t>7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14C5192-3E8E-5346-8738-ED51BDF09D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63" y="0"/>
            <a:ext cx="2661805" cy="10605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18D3DAC-CE82-D24B-94BF-A30A6A69F87D}"/>
              </a:ext>
            </a:extLst>
          </p:cNvPr>
          <p:cNvSpPr txBox="1"/>
          <p:nvPr/>
        </p:nvSpPr>
        <p:spPr>
          <a:xfrm>
            <a:off x="2814282" y="160922"/>
            <a:ext cx="26618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3</a:t>
            </a:r>
            <a:r>
              <a:rPr lang="en-US" b="1" i="1" baseline="30000" dirty="0"/>
              <a:t>rd</a:t>
            </a:r>
            <a:r>
              <a:rPr lang="en-US" b="1" i="1" dirty="0"/>
              <a:t> – 5</a:t>
            </a:r>
            <a:r>
              <a:rPr lang="en-US" b="1" i="1" baseline="30000" dirty="0"/>
              <a:t>th</a:t>
            </a:r>
            <a:r>
              <a:rPr lang="en-US" b="1" i="1" dirty="0"/>
              <a:t> September, 2026</a:t>
            </a:r>
          </a:p>
        </p:txBody>
      </p:sp>
    </p:spTree>
    <p:extLst>
      <p:ext uri="{BB962C8B-B14F-4D97-AF65-F5344CB8AC3E}">
        <p14:creationId xmlns:p14="http://schemas.microsoft.com/office/powerpoint/2010/main" val="42442989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F38290-555C-EAD6-5AAA-CE9376F2A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03D383C-A013-CCBB-BA0A-FA213379D4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2813" y="9971"/>
            <a:ext cx="5731247" cy="983395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04AE619-24C8-809D-FD98-49E1562F6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D7640-E661-466C-81C3-6204F428EDBB}" type="slidenum">
              <a:rPr lang="en-IN" smtClean="0"/>
              <a:t>8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A078BD-471C-DF45-999E-C40010D45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63" y="0"/>
            <a:ext cx="2661805" cy="10605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488EB08-F81F-864D-8EED-C8E0FF0A3831}"/>
              </a:ext>
            </a:extLst>
          </p:cNvPr>
          <p:cNvSpPr txBox="1"/>
          <p:nvPr/>
        </p:nvSpPr>
        <p:spPr>
          <a:xfrm>
            <a:off x="2814282" y="160922"/>
            <a:ext cx="26618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3</a:t>
            </a:r>
            <a:r>
              <a:rPr lang="en-US" b="1" i="1" baseline="30000" dirty="0"/>
              <a:t>rd</a:t>
            </a:r>
            <a:r>
              <a:rPr lang="en-US" b="1" i="1" dirty="0"/>
              <a:t> – 5</a:t>
            </a:r>
            <a:r>
              <a:rPr lang="en-US" b="1" i="1" baseline="30000" dirty="0"/>
              <a:t>th</a:t>
            </a:r>
            <a:r>
              <a:rPr lang="en-US" b="1" i="1" dirty="0"/>
              <a:t> September, 2026</a:t>
            </a:r>
          </a:p>
        </p:txBody>
      </p:sp>
    </p:spTree>
    <p:extLst>
      <p:ext uri="{BB962C8B-B14F-4D97-AF65-F5344CB8AC3E}">
        <p14:creationId xmlns:p14="http://schemas.microsoft.com/office/powerpoint/2010/main" val="24925924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60A1F-5D42-3821-4EFB-9938DCB27F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4D8A692-B308-FC73-80AE-B266704DB0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2813" y="9971"/>
            <a:ext cx="5731247" cy="983395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54EFEC7-29DB-716F-4A4B-98DFAEB23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D7640-E661-466C-81C3-6204F428EDBB}" type="slidenum">
              <a:rPr lang="en-IN" smtClean="0"/>
              <a:t>9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C832542-C598-A942-BBA1-08FC1074BA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63" y="0"/>
            <a:ext cx="2661805" cy="10605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F244AE0-0922-C54E-9EF9-4D3B43B10B47}"/>
              </a:ext>
            </a:extLst>
          </p:cNvPr>
          <p:cNvSpPr txBox="1"/>
          <p:nvPr/>
        </p:nvSpPr>
        <p:spPr>
          <a:xfrm>
            <a:off x="2814282" y="160922"/>
            <a:ext cx="26618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3</a:t>
            </a:r>
            <a:r>
              <a:rPr lang="en-US" b="1" i="1" baseline="30000" dirty="0"/>
              <a:t>rd</a:t>
            </a:r>
            <a:r>
              <a:rPr lang="en-US" b="1" i="1" dirty="0"/>
              <a:t> – 5</a:t>
            </a:r>
            <a:r>
              <a:rPr lang="en-US" b="1" i="1" baseline="30000" dirty="0"/>
              <a:t>th</a:t>
            </a:r>
            <a:r>
              <a:rPr lang="en-US" b="1" i="1" dirty="0"/>
              <a:t> September, 2026</a:t>
            </a:r>
          </a:p>
        </p:txBody>
      </p:sp>
    </p:spTree>
    <p:extLst>
      <p:ext uri="{BB962C8B-B14F-4D97-AF65-F5344CB8AC3E}">
        <p14:creationId xmlns:p14="http://schemas.microsoft.com/office/powerpoint/2010/main" val="38889463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</TotalTime>
  <Words>111</Words>
  <Application>Microsoft Macintosh PowerPoint</Application>
  <PresentationFormat>Widescreen</PresentationFormat>
  <Paragraphs>26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Hitesh Vasudev</dc:creator>
  <cp:lastModifiedBy>Microsoft Office User</cp:lastModifiedBy>
  <cp:revision>3</cp:revision>
  <dcterms:created xsi:type="dcterms:W3CDTF">2026-06-16T14:54:39Z</dcterms:created>
  <dcterms:modified xsi:type="dcterms:W3CDTF">2026-07-29T04:40:36Z</dcterms:modified>
</cp:coreProperties>
</file>