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"/>
  </p:notesMasterIdLst>
  <p:sldIdLst>
    <p:sldId id="256" r:id="rId3"/>
  </p:sldIdLst>
  <p:sldSz cx="32918400" cy="43891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" d="100"/>
          <a:sy n="10" d="100"/>
        </p:scale>
        <p:origin x="1061" y="-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1017588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582930" y="6370080"/>
            <a:ext cx="4663170" cy="603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11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2529630" cy="670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119" name="PlaceHolder 4"/>
          <p:cNvSpPr>
            <a:spLocks noGrp="1"/>
          </p:cNvSpPr>
          <p:nvPr>
            <p:ph type="dt" idx="67"/>
          </p:nvPr>
        </p:nvSpPr>
        <p:spPr>
          <a:xfrm>
            <a:off x="3299400" y="0"/>
            <a:ext cx="2529630" cy="670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20" name="PlaceHolder 5"/>
          <p:cNvSpPr>
            <a:spLocks noGrp="1"/>
          </p:cNvSpPr>
          <p:nvPr>
            <p:ph type="ftr" idx="68"/>
          </p:nvPr>
        </p:nvSpPr>
        <p:spPr>
          <a:xfrm>
            <a:off x="0" y="12740640"/>
            <a:ext cx="2529630" cy="670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21" name="PlaceHolder 6"/>
          <p:cNvSpPr>
            <a:spLocks noGrp="1"/>
          </p:cNvSpPr>
          <p:nvPr>
            <p:ph type="sldNum" idx="69"/>
          </p:nvPr>
        </p:nvSpPr>
        <p:spPr>
          <a:xfrm>
            <a:off x="3299400" y="12740640"/>
            <a:ext cx="2529630" cy="670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F9A0A91B-7C72-42FD-9051-71ED8DA50B9E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ln w="0">
            <a:noFill/>
          </a:ln>
        </p:spPr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85800" y="4343520"/>
            <a:ext cx="5486130" cy="411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en-US" sz="5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sldNum" idx="70"/>
          </p:nvPr>
        </p:nvSpPr>
        <p:spPr>
          <a:xfrm>
            <a:off x="3885030" y="8684640"/>
            <a:ext cx="2971620" cy="456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20B50AB-799D-4F53-BC00-CD9F2EE070C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645913" y="1756050"/>
            <a:ext cx="29626425" cy="73161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645913" y="10242328"/>
            <a:ext cx="29626425" cy="28964776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293471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29347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293471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293471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D41BEB89-8FD8-40D2-8DA9-D91CA75B826D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ERTICAL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645913" y="1756050"/>
            <a:ext cx="29626425" cy="73161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 rot="5400000">
            <a:off x="1977045" y="9911093"/>
            <a:ext cx="28964776" cy="296264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293471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29347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293471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293471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F71BFB0C-2008-463B-A1A0-EA304452351A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_TITLE_AND_VERTICAL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 rot="5400000">
            <a:off x="55428349" y="47750093"/>
            <a:ext cx="115051492" cy="30340527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 rot="5400000">
            <a:off x="-5536312" y="17675058"/>
            <a:ext cx="115051492" cy="90491008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293471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29347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293471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293471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18846527-2F06-46B4-BFAB-6AA192C3A287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2469023" y="13634540"/>
            <a:ext cx="27980205" cy="9407619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dt" idx="10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ftr" idx="11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CC7923C3-484E-4847-ACB5-23EDEB5C0BBE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600203" y="28203971"/>
            <a:ext cx="27980205" cy="871702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indent="0" algn="l">
              <a:buNone/>
              <a:defRPr lang="en-US" sz="821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21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2600203" y="18602968"/>
            <a:ext cx="27980205" cy="9600592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9D5B25AC-C928-4841-B486-BD3A9C1730B7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_OBJECTS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645913" y="1756050"/>
            <a:ext cx="29626425" cy="73161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743776" y="31465619"/>
            <a:ext cx="60412842" cy="8898089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560150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65484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509955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456373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31430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7705666" y="31465619"/>
            <a:ext cx="60418692" cy="8898089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560150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65484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509955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456373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31430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E415611E-52AE-404C-B4D4-B611E948D399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_OBJECTS_WITH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645913" y="1757693"/>
            <a:ext cx="29626117" cy="7314893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645913" y="9824768"/>
            <a:ext cx="14544385" cy="4093893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645913" y="13919072"/>
            <a:ext cx="14544385" cy="25288032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509955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59616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456373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431430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06486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16722102" y="9824768"/>
            <a:ext cx="14550236" cy="4093893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16722102" y="13919072"/>
            <a:ext cx="14550236" cy="25288032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509955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59616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456373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431430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06486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35770E10-1BC4-4D23-AB13-02BA65457577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645913" y="1756050"/>
            <a:ext cx="29626425" cy="73161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BE26BEFA-D2A2-444B-9CCA-88312FF222FF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0B8E3B09-F056-45E6-AD5C-691026678708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WITH_CAPTION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645912" y="1747429"/>
            <a:ext cx="10829766" cy="743683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indent="0" algn="l">
              <a:buNone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2870143" y="1747428"/>
            <a:ext cx="18401887" cy="37459676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61342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7171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560150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509955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5637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56373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56373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56373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1645912" y="9184674"/>
            <a:ext cx="10829766" cy="30022430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3BE80756-4F07-44F7-A620-0F163A725BB2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_WITH_CAPTION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452162" y="30723700"/>
            <a:ext cx="19750642" cy="3626653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indent="0" algn="l">
              <a:buNone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452162" y="3921860"/>
            <a:ext cx="19750642" cy="2633419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>
            <a:lvl1pPr marL="369533" indent="-277150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39066" lvl="1" indent="-277150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08598" lvl="2" indent="-246355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478131" lvl="3" indent="-184766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847664" lvl="4" indent="-18476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217197" lvl="5" indent="-18476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586730" lvl="6" indent="-18476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452162" y="34350764"/>
            <a:ext cx="19750642" cy="5150726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1645912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11247633" y="40679444"/>
            <a:ext cx="10422984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23592439" y="40679444"/>
            <a:ext cx="7679899" cy="233866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5ED7D06F-D573-4B9C-B0BD-2DE68D7E3F64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645913" y="1756050"/>
            <a:ext cx="29626733" cy="73161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645913" y="10242328"/>
            <a:ext cx="29626733" cy="28964776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293471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29347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293471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293471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1" name="PlaceHolder 3"/>
          <p:cNvSpPr>
            <a:spLocks noGrp="1"/>
          </p:cNvSpPr>
          <p:nvPr>
            <p:ph type="dt" idx="34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62" name="PlaceHolder 4"/>
          <p:cNvSpPr>
            <a:spLocks noGrp="1"/>
          </p:cNvSpPr>
          <p:nvPr>
            <p:ph type="ftr" idx="35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63" name="PlaceHolder 5"/>
          <p:cNvSpPr>
            <a:spLocks noGrp="1"/>
          </p:cNvSpPr>
          <p:nvPr>
            <p:ph type="sldNum" idx="36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E6EA6689-FD4F-4D5E-A0F9-DA4851A4DD41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efault 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645913" y="1756050"/>
            <a:ext cx="29626733" cy="73161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 rot="5400000">
            <a:off x="1976737" y="9911144"/>
            <a:ext cx="28964776" cy="29626733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293471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29347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293471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293471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6" name="PlaceHolder 3"/>
          <p:cNvSpPr>
            <a:spLocks noGrp="1"/>
          </p:cNvSpPr>
          <p:nvPr>
            <p:ph type="dt" idx="37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67" name="PlaceHolder 4"/>
          <p:cNvSpPr>
            <a:spLocks noGrp="1"/>
          </p:cNvSpPr>
          <p:nvPr>
            <p:ph type="ftr" idx="38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68" name="PlaceHolder 5"/>
          <p:cNvSpPr>
            <a:spLocks noGrp="1"/>
          </p:cNvSpPr>
          <p:nvPr>
            <p:ph type="sldNum" idx="39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C2D4141D-F7F6-4FAD-9995-29DCF657CBC4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efault 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 rot="5400000">
            <a:off x="55428349" y="47750093"/>
            <a:ext cx="115051492" cy="30340527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 rot="5400000">
            <a:off x="-5536312" y="17675058"/>
            <a:ext cx="115051492" cy="90491008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293471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29347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293471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293471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293471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41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71" name="PlaceHolder 3"/>
          <p:cNvSpPr>
            <a:spLocks noGrp="1"/>
          </p:cNvSpPr>
          <p:nvPr>
            <p:ph type="dt" idx="40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72" name="PlaceHolder 4"/>
          <p:cNvSpPr>
            <a:spLocks noGrp="1"/>
          </p:cNvSpPr>
          <p:nvPr>
            <p:ph type="ftr" idx="41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73" name="PlaceHolder 5"/>
          <p:cNvSpPr>
            <a:spLocks noGrp="1"/>
          </p:cNvSpPr>
          <p:nvPr>
            <p:ph type="sldNum" idx="42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5BC92DF8-383F-4CB2-8CA8-449BB054BB12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2469023" y="13634540"/>
            <a:ext cx="27980205" cy="9407619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5" name="PlaceHolder 2"/>
          <p:cNvSpPr>
            <a:spLocks noGrp="1"/>
          </p:cNvSpPr>
          <p:nvPr>
            <p:ph type="dt" idx="43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76" name="PlaceHolder 3"/>
          <p:cNvSpPr>
            <a:spLocks noGrp="1"/>
          </p:cNvSpPr>
          <p:nvPr>
            <p:ph type="ftr" idx="44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77" name="PlaceHolder 4"/>
          <p:cNvSpPr>
            <a:spLocks noGrp="1"/>
          </p:cNvSpPr>
          <p:nvPr>
            <p:ph type="sldNum" idx="45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E153C7FE-A95D-4EE5-B22A-0E5D45D0E3B4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2600203" y="28203971"/>
            <a:ext cx="27980205" cy="871702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indent="0" algn="l">
              <a:buNone/>
              <a:defRPr lang="en-US" sz="821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21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2600203" y="18602968"/>
            <a:ext cx="27980205" cy="9600592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dt" idx="46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81" name="PlaceHolder 4"/>
          <p:cNvSpPr>
            <a:spLocks noGrp="1"/>
          </p:cNvSpPr>
          <p:nvPr>
            <p:ph type="ftr" idx="47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82" name="PlaceHolder 5"/>
          <p:cNvSpPr>
            <a:spLocks noGrp="1"/>
          </p:cNvSpPr>
          <p:nvPr>
            <p:ph type="sldNum" idx="48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2E29DEDD-9BF1-43EE-B825-734E44D61676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fault 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645913" y="1756050"/>
            <a:ext cx="29626733" cy="73161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743776" y="31465619"/>
            <a:ext cx="60412842" cy="8898089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560150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65484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509955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456373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31430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67705666" y="31465619"/>
            <a:ext cx="60418692" cy="8898089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560150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65484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509955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456373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31430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31430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57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86" name="PlaceHolder 4"/>
          <p:cNvSpPr>
            <a:spLocks noGrp="1"/>
          </p:cNvSpPr>
          <p:nvPr>
            <p:ph type="dt" idx="49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ftr" idx="50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88" name="PlaceHolder 6"/>
          <p:cNvSpPr>
            <a:spLocks noGrp="1"/>
          </p:cNvSpPr>
          <p:nvPr>
            <p:ph type="sldNum" idx="51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2C068529-5603-4F58-B3A4-54E7FD910D0C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645913" y="1757693"/>
            <a:ext cx="29626425" cy="7314893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1645913" y="9824768"/>
            <a:ext cx="14544385" cy="409430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1645913" y="13919072"/>
            <a:ext cx="14544385" cy="25288032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509955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59616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456373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431430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06486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16722102" y="9824768"/>
            <a:ext cx="14550236" cy="409430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93" name="PlaceHolder 5"/>
          <p:cNvSpPr>
            <a:spLocks noGrp="1"/>
          </p:cNvSpPr>
          <p:nvPr>
            <p:ph type="body"/>
          </p:nvPr>
        </p:nvSpPr>
        <p:spPr>
          <a:xfrm>
            <a:off x="16722102" y="13919072"/>
            <a:ext cx="14550236" cy="25288032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509955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59616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456373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431430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06486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0648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495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94" name="PlaceHolder 6"/>
          <p:cNvSpPr>
            <a:spLocks noGrp="1"/>
          </p:cNvSpPr>
          <p:nvPr>
            <p:ph type="dt" idx="52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95" name="PlaceHolder 7"/>
          <p:cNvSpPr>
            <a:spLocks noGrp="1"/>
          </p:cNvSpPr>
          <p:nvPr>
            <p:ph type="ftr" idx="53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96" name="PlaceHolder 8"/>
          <p:cNvSpPr>
            <a:spLocks noGrp="1"/>
          </p:cNvSpPr>
          <p:nvPr>
            <p:ph type="sldNum" idx="54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A3EA12BD-FA59-4872-8E86-60CAEE0DE85C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7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645913" y="1756050"/>
            <a:ext cx="29626733" cy="73161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8982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dt" idx="55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ftr" idx="56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sldNum" idx="57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BC40A813-5C73-44D9-A356-7DB3C11341C6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8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dt" idx="58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102" name="PlaceHolder 2"/>
          <p:cNvSpPr>
            <a:spLocks noGrp="1"/>
          </p:cNvSpPr>
          <p:nvPr>
            <p:ph type="ftr" idx="59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103" name="PlaceHolder 3"/>
          <p:cNvSpPr>
            <a:spLocks noGrp="1"/>
          </p:cNvSpPr>
          <p:nvPr>
            <p:ph type="sldNum" idx="60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8E08A30A-03FC-4F3E-BBD5-53A32B1773B6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9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645912" y="1747428"/>
            <a:ext cx="10829458" cy="7436425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indent="0" algn="l">
              <a:buNone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12870143" y="1747428"/>
            <a:ext cx="18401887" cy="37459676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61342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7171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560150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509955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45637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456373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456373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456373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658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1645912" y="9184674"/>
            <a:ext cx="10829458" cy="30022430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07" name="PlaceHolder 4"/>
          <p:cNvSpPr>
            <a:spLocks noGrp="1"/>
          </p:cNvSpPr>
          <p:nvPr>
            <p:ph type="dt" idx="61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108" name="PlaceHolder 5"/>
          <p:cNvSpPr>
            <a:spLocks noGrp="1"/>
          </p:cNvSpPr>
          <p:nvPr>
            <p:ph type="ftr" idx="62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109" name="PlaceHolder 6"/>
          <p:cNvSpPr>
            <a:spLocks noGrp="1"/>
          </p:cNvSpPr>
          <p:nvPr>
            <p:ph type="sldNum" idx="63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84E55440-C1D4-4444-B4F0-FF82B2C74352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0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452162" y="30723700"/>
            <a:ext cx="19750642" cy="3626653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b">
            <a:noAutofit/>
          </a:bodyPr>
          <a:lstStyle>
            <a:lvl1pPr indent="0" algn="l">
              <a:buNone/>
              <a:def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4106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452162" y="3921860"/>
            <a:ext cx="19750642" cy="2633419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>
            <a:lvl1pPr marL="369533" indent="-277150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39066" lvl="1" indent="-277150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08598" lvl="2" indent="-246355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478131" lvl="3" indent="-184766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847664" lvl="4" indent="-18476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217197" lvl="5" indent="-18476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586730" lvl="6" indent="-18476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452162" y="34350764"/>
            <a:ext cx="19750642" cy="5150726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t">
            <a:noAutofit/>
          </a:bodyPr>
          <a:lstStyle>
            <a:lvl1pPr marL="391089" indent="-195544" algn="l">
              <a:spcBef>
                <a:spcPts val="12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782178" lvl="1" indent="-195544" algn="l">
              <a:spcBef>
                <a:spcPts val="97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173267" lvl="2" indent="-195544" algn="l">
              <a:spcBef>
                <a:spcPts val="72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564356" lvl="3" indent="-195544" algn="l"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955444" lvl="4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346533" lvl="5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37622" lvl="6" indent="-195544" algn="l">
              <a:spcBef>
                <a:spcPts val="24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73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13" name="PlaceHolder 4"/>
          <p:cNvSpPr>
            <a:spLocks noGrp="1"/>
          </p:cNvSpPr>
          <p:nvPr>
            <p:ph type="dt" idx="64"/>
          </p:nvPr>
        </p:nvSpPr>
        <p:spPr>
          <a:xfrm>
            <a:off x="1645912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l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&lt;date/time&gt;</a:t>
            </a:r>
          </a:p>
        </p:txBody>
      </p:sp>
      <p:sp>
        <p:nvSpPr>
          <p:cNvPr id="114" name="PlaceHolder 5"/>
          <p:cNvSpPr>
            <a:spLocks noGrp="1"/>
          </p:cNvSpPr>
          <p:nvPr>
            <p:ph type="ftr" idx="65"/>
          </p:nvPr>
        </p:nvSpPr>
        <p:spPr>
          <a:xfrm>
            <a:off x="11247633" y="40679444"/>
            <a:ext cx="10422984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ctr">
              <a:buNone/>
              <a:defRPr lang="en-US" sz="1198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lang="en-US"/>
              <a:t>&lt;footer&gt;</a:t>
            </a:r>
          </a:p>
        </p:txBody>
      </p:sp>
      <p:sp>
        <p:nvSpPr>
          <p:cNvPr id="115" name="PlaceHolder 6"/>
          <p:cNvSpPr>
            <a:spLocks noGrp="1"/>
          </p:cNvSpPr>
          <p:nvPr>
            <p:ph type="sldNum" idx="66"/>
          </p:nvPr>
        </p:nvSpPr>
        <p:spPr>
          <a:xfrm>
            <a:off x="23592439" y="40679444"/>
            <a:ext cx="7680207" cy="2339074"/>
          </a:xfrm>
          <a:prstGeom prst="rect">
            <a:avLst/>
          </a:prstGeom>
          <a:noFill/>
          <a:ln w="0">
            <a:noFill/>
          </a:ln>
        </p:spPr>
        <p:txBody>
          <a:bodyPr lIns="334440" tIns="167400" rIns="334440" bIns="1674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2472" b="0" u="none" strike="noStrike">
                <a:solidFill>
                  <a:srgbClr val="898989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fld id="{B88325AC-4AB7-4114-9F84-475424E32570}" type="slidenum">
              <a:rPr lang="en-US" smtClean="0"/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82178" rtl="0" eaLnBrk="1" latinLnBrk="0" hangingPunct="1">
        <a:lnSpc>
          <a:spcPct val="90000"/>
        </a:lnSpc>
        <a:spcBef>
          <a:spcPct val="0"/>
        </a:spcBef>
        <a:buNone/>
        <a:defRPr sz="37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44" indent="-195544" algn="l" defTabSz="782178" rtl="0" eaLnBrk="1" latinLnBrk="0" hangingPunct="1">
        <a:lnSpc>
          <a:spcPct val="90000"/>
        </a:lnSpc>
        <a:spcBef>
          <a:spcPts val="855"/>
        </a:spcBef>
        <a:buFont typeface="Arial" panose="020B0604020202020204" pitchFamily="34" charset="0"/>
        <a:buChar char="•"/>
        <a:defRPr sz="2395" kern="1200">
          <a:solidFill>
            <a:schemeClr val="tx1"/>
          </a:solidFill>
          <a:latin typeface="+mn-lt"/>
          <a:ea typeface="+mn-ea"/>
          <a:cs typeface="+mn-cs"/>
        </a:defRPr>
      </a:lvl1pPr>
      <a:lvl2pPr marL="586633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2pPr>
      <a:lvl3pPr marL="977722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3pPr>
      <a:lvl4pPr marL="1368811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4pPr>
      <a:lvl5pPr marL="1759900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5pPr>
      <a:lvl6pPr marL="2150989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6pPr>
      <a:lvl7pPr marL="2542078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7pPr>
      <a:lvl8pPr marL="2933167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8pPr>
      <a:lvl9pPr marL="3324255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1pPr>
      <a:lvl2pPr marL="391089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2pPr>
      <a:lvl3pPr marL="782178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3pPr>
      <a:lvl4pPr marL="1173267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4pPr>
      <a:lvl5pPr marL="1564356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5pPr>
      <a:lvl6pPr marL="1955444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6pPr>
      <a:lvl7pPr marL="2346533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7pPr>
      <a:lvl8pPr marL="2737622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8pPr>
      <a:lvl9pPr marL="3128711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82178" rtl="0" eaLnBrk="1" latinLnBrk="0" hangingPunct="1">
        <a:lnSpc>
          <a:spcPct val="90000"/>
        </a:lnSpc>
        <a:spcBef>
          <a:spcPct val="0"/>
        </a:spcBef>
        <a:buNone/>
        <a:defRPr sz="37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44" indent="-195544" algn="l" defTabSz="782178" rtl="0" eaLnBrk="1" latinLnBrk="0" hangingPunct="1">
        <a:lnSpc>
          <a:spcPct val="90000"/>
        </a:lnSpc>
        <a:spcBef>
          <a:spcPts val="855"/>
        </a:spcBef>
        <a:buFont typeface="Arial" panose="020B0604020202020204" pitchFamily="34" charset="0"/>
        <a:buChar char="•"/>
        <a:defRPr sz="2395" kern="1200">
          <a:solidFill>
            <a:schemeClr val="tx1"/>
          </a:solidFill>
          <a:latin typeface="+mn-lt"/>
          <a:ea typeface="+mn-ea"/>
          <a:cs typeface="+mn-cs"/>
        </a:defRPr>
      </a:lvl1pPr>
      <a:lvl2pPr marL="586633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2pPr>
      <a:lvl3pPr marL="977722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3pPr>
      <a:lvl4pPr marL="1368811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4pPr>
      <a:lvl5pPr marL="1759900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5pPr>
      <a:lvl6pPr marL="2150989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6pPr>
      <a:lvl7pPr marL="2542078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7pPr>
      <a:lvl8pPr marL="2933167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8pPr>
      <a:lvl9pPr marL="3324255" indent="-195544" algn="l" defTabSz="782178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1pPr>
      <a:lvl2pPr marL="391089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2pPr>
      <a:lvl3pPr marL="782178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3pPr>
      <a:lvl4pPr marL="1173267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4pPr>
      <a:lvl5pPr marL="1564356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5pPr>
      <a:lvl6pPr marL="1955444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6pPr>
      <a:lvl7pPr marL="2346533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7pPr>
      <a:lvl8pPr marL="2737622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8pPr>
      <a:lvl9pPr marL="3128711" algn="l" defTabSz="782178" rtl="0" eaLnBrk="1" latinLnBrk="0" hangingPunct="1">
        <a:defRPr sz="15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64;g1ae9314e98f_0_23"/>
          <p:cNvSpPr/>
          <p:nvPr/>
        </p:nvSpPr>
        <p:spPr>
          <a:xfrm>
            <a:off x="391386" y="6526143"/>
            <a:ext cx="32655890" cy="828037"/>
          </a:xfrm>
          <a:prstGeom prst="rect">
            <a:avLst/>
          </a:prstGeom>
          <a:solidFill>
            <a:srgbClr val="3660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US" sz="3079" b="1">
                <a:solidFill>
                  <a:schemeClr val="lt1"/>
                </a:solidFill>
                <a:latin typeface="Arial"/>
                <a:ea typeface="Times New Roman"/>
              </a:rPr>
              <a:t>Abstract</a:t>
            </a:r>
            <a:r>
              <a:rPr lang="en-US" sz="3079">
                <a:solidFill>
                  <a:schemeClr val="lt1"/>
                </a:solidFill>
                <a:latin typeface="Times New Roman"/>
                <a:ea typeface="Times New Roman"/>
              </a:rPr>
              <a:t>	</a:t>
            </a:r>
            <a:r>
              <a:rPr lang="en-US" sz="2814">
                <a:solidFill>
                  <a:schemeClr val="lt1"/>
                </a:solidFill>
                <a:latin typeface="Calibri"/>
                <a:ea typeface="Calibri"/>
              </a:rPr>
              <a:t>				</a:t>
            </a:r>
            <a:r>
              <a:rPr lang="en-US" sz="3079" b="1">
                <a:solidFill>
                  <a:schemeClr val="lt1"/>
                </a:solidFill>
                <a:latin typeface="Arial"/>
                <a:ea typeface="Times New Roman"/>
              </a:rPr>
              <a:t> 														Introduction</a:t>
            </a:r>
            <a:endParaRPr lang="en-US" sz="307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Google Shape;166;g1ae9314e98f_0_23"/>
          <p:cNvSpPr/>
          <p:nvPr/>
        </p:nvSpPr>
        <p:spPr>
          <a:xfrm>
            <a:off x="168441" y="15529392"/>
            <a:ext cx="32655890" cy="876691"/>
          </a:xfrm>
          <a:prstGeom prst="rect">
            <a:avLst/>
          </a:prstGeom>
          <a:solidFill>
            <a:srgbClr val="3660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3002">
                <a:solidFill>
                  <a:schemeClr val="lt1"/>
                </a:solidFill>
                <a:latin typeface="Calibri"/>
                <a:ea typeface="Calibri"/>
              </a:rPr>
              <a:t>  </a:t>
            </a:r>
            <a:r>
              <a:rPr lang="en-US" sz="3002">
                <a:solidFill>
                  <a:schemeClr val="lt1"/>
                </a:solidFill>
                <a:latin typeface="Times New Roman"/>
                <a:ea typeface="Times New Roman"/>
              </a:rPr>
              <a:t> 			</a:t>
            </a:r>
            <a:r>
              <a:rPr lang="en-US" sz="3079" b="1">
                <a:solidFill>
                  <a:schemeClr val="lt1"/>
                </a:solidFill>
                <a:latin typeface="Arial"/>
                <a:ea typeface="Times New Roman"/>
              </a:rPr>
              <a:t>Materials and Methods                                               </a:t>
            </a:r>
            <a:r>
              <a:rPr lang="en-US" sz="3002">
                <a:solidFill>
                  <a:schemeClr val="lt1"/>
                </a:solidFill>
                <a:latin typeface="Times New Roman"/>
                <a:ea typeface="Times New Roman"/>
              </a:rPr>
              <a:t>										</a:t>
            </a:r>
            <a:r>
              <a:rPr lang="en-US" sz="3079">
                <a:solidFill>
                  <a:schemeClr val="lt1"/>
                </a:solidFill>
                <a:latin typeface="Times New Roman"/>
                <a:ea typeface="Times New Roman"/>
              </a:rPr>
              <a:t> </a:t>
            </a:r>
            <a:r>
              <a:rPr lang="en-US" sz="3079" b="1">
                <a:solidFill>
                  <a:schemeClr val="lt1"/>
                </a:solidFill>
                <a:latin typeface="Arial"/>
                <a:ea typeface="Times New Roman"/>
              </a:rPr>
              <a:t>Results &amp; Discussion</a:t>
            </a:r>
            <a:endParaRPr lang="en-US" sz="307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4" name="Google Shape;167;g1ae9314e98f_0_23"/>
          <p:cNvSpPr/>
          <p:nvPr/>
        </p:nvSpPr>
        <p:spPr>
          <a:xfrm>
            <a:off x="279914" y="32054108"/>
            <a:ext cx="15799220" cy="864681"/>
          </a:xfrm>
          <a:prstGeom prst="rect">
            <a:avLst/>
          </a:prstGeom>
          <a:solidFill>
            <a:srgbClr val="3660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3002" b="1">
                <a:solidFill>
                  <a:schemeClr val="lt1"/>
                </a:solidFill>
                <a:latin typeface="Arial"/>
                <a:ea typeface="Calibri"/>
              </a:rPr>
              <a:t>Summary &amp; </a:t>
            </a:r>
            <a:r>
              <a:rPr lang="en-US" sz="3002" b="1">
                <a:solidFill>
                  <a:schemeClr val="lt1"/>
                </a:solidFill>
                <a:latin typeface="Arial"/>
                <a:ea typeface="Times New Roman"/>
              </a:rPr>
              <a:t>Conclusion</a:t>
            </a:r>
            <a:r>
              <a:rPr lang="en-US" sz="3002">
                <a:solidFill>
                  <a:schemeClr val="lt1"/>
                </a:solidFill>
                <a:latin typeface="Times New Roman"/>
                <a:ea typeface="Times New Roman"/>
              </a:rPr>
              <a:t>									                                                       </a:t>
            </a:r>
            <a:endParaRPr lang="en-US" sz="3002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5" name="Google Shape;168;g1ae9314e98f_0_23"/>
          <p:cNvSpPr/>
          <p:nvPr/>
        </p:nvSpPr>
        <p:spPr>
          <a:xfrm>
            <a:off x="16079442" y="32042098"/>
            <a:ext cx="16825568" cy="876691"/>
          </a:xfrm>
          <a:prstGeom prst="rect">
            <a:avLst/>
          </a:prstGeom>
          <a:solidFill>
            <a:srgbClr val="3660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3002" b="1">
                <a:solidFill>
                  <a:schemeClr val="lt1"/>
                </a:solidFill>
                <a:latin typeface="Arial"/>
                <a:ea typeface="Times New Roman"/>
              </a:rPr>
              <a:t>Acknowledgement</a:t>
            </a:r>
            <a:r>
              <a:rPr lang="en-US" sz="3002">
                <a:solidFill>
                  <a:schemeClr val="lt1"/>
                </a:solidFill>
                <a:latin typeface="Times New Roman"/>
                <a:ea typeface="Times New Roman"/>
              </a:rPr>
              <a:t>	 </a:t>
            </a:r>
            <a:endParaRPr lang="en-US" sz="3002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Google Shape;169;g1ae9314e98f_0_23"/>
          <p:cNvSpPr/>
          <p:nvPr/>
        </p:nvSpPr>
        <p:spPr>
          <a:xfrm>
            <a:off x="16101146" y="37243461"/>
            <a:ext cx="16817254" cy="876691"/>
          </a:xfrm>
          <a:prstGeom prst="rect">
            <a:avLst/>
          </a:prstGeom>
          <a:solidFill>
            <a:srgbClr val="3660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3002" b="1" dirty="0">
                <a:solidFill>
                  <a:schemeClr val="lt1"/>
                </a:solidFill>
                <a:latin typeface="Arial"/>
                <a:ea typeface="Times New Roman"/>
              </a:rPr>
              <a:t>References </a:t>
            </a:r>
            <a:endParaRPr lang="en-US" sz="300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Google Shape;170;g1ae9314e98f_0_23"/>
          <p:cNvSpPr/>
          <p:nvPr/>
        </p:nvSpPr>
        <p:spPr>
          <a:xfrm>
            <a:off x="6267247" y="1328831"/>
            <a:ext cx="18148457" cy="35937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marL="141346" algn="ctr">
              <a:lnSpc>
                <a:spcPct val="110000"/>
              </a:lnSpc>
              <a:spcBef>
                <a:spcPts val="85"/>
              </a:spcBef>
              <a:tabLst>
                <a:tab pos="0" algn="l"/>
              </a:tabLst>
            </a:pPr>
            <a:r>
              <a:rPr lang="en-IN" sz="5132" b="1" dirty="0">
                <a:solidFill>
                  <a:srgbClr val="231F20"/>
                </a:solidFill>
                <a:latin typeface="Arial"/>
                <a:ea typeface="Times New Roman"/>
              </a:rPr>
              <a:t>Title of the Poster</a:t>
            </a:r>
            <a:endParaRPr lang="en-US" sz="5132" dirty="0">
              <a:solidFill>
                <a:srgbClr val="000000"/>
              </a:solidFill>
              <a:latin typeface="Arial"/>
            </a:endParaRPr>
          </a:p>
          <a:p>
            <a:pPr marL="293471" indent="-293471" algn="ctr">
              <a:tabLst>
                <a:tab pos="0" algn="l"/>
              </a:tabLst>
            </a:pPr>
            <a:r>
              <a:rPr lang="en-US" sz="3849" dirty="0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Times New Roman"/>
              </a:rPr>
              <a:t>Presenting author1*, Co-authors</a:t>
            </a:r>
            <a:endParaRPr lang="en-US" sz="3849" dirty="0">
              <a:solidFill>
                <a:srgbClr val="000000"/>
              </a:solidFill>
              <a:latin typeface="Arial"/>
            </a:endParaRPr>
          </a:p>
          <a:p>
            <a:pPr marL="293471" indent="-293471" algn="ctr">
              <a:tabLst>
                <a:tab pos="0" algn="l"/>
              </a:tabLst>
            </a:pPr>
            <a:r>
              <a:rPr lang="en-IN" sz="2994" dirty="0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Times New Roman"/>
              </a:rPr>
              <a:t>Affiliation of presenting and coauthors</a:t>
            </a:r>
            <a:endParaRPr lang="en-US" sz="2994" dirty="0">
              <a:solidFill>
                <a:srgbClr val="000000"/>
              </a:solidFill>
              <a:latin typeface="Arial"/>
            </a:endParaRPr>
          </a:p>
          <a:p>
            <a:pPr marL="293471" indent="-293471" algn="ctr">
              <a:tabLst>
                <a:tab pos="0" algn="l"/>
              </a:tabLst>
            </a:pPr>
            <a:endParaRPr lang="en-US" sz="5132" dirty="0">
              <a:solidFill>
                <a:srgbClr val="000000"/>
              </a:solidFill>
              <a:latin typeface="Arial"/>
            </a:endParaRPr>
          </a:p>
          <a:p>
            <a:pPr marL="293471" indent="-293471">
              <a:tabLst>
                <a:tab pos="0" algn="l"/>
              </a:tabLst>
            </a:pPr>
            <a:endParaRPr lang="en-US" sz="5132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8" name="Google Shape;171;g1ae9314e98f_0_23"/>
          <p:cNvCxnSpPr/>
          <p:nvPr/>
        </p:nvCxnSpPr>
        <p:spPr>
          <a:xfrm>
            <a:off x="10338610" y="16263817"/>
            <a:ext cx="308" cy="15700373"/>
          </a:xfrm>
          <a:prstGeom prst="straightConnector1">
            <a:avLst/>
          </a:prstGeom>
          <a:ln>
            <a:solidFill>
              <a:srgbClr val="4A7EBB"/>
            </a:solidFill>
            <a:round/>
          </a:ln>
        </p:spPr>
      </p:cxnSp>
      <p:cxnSp>
        <p:nvCxnSpPr>
          <p:cNvPr id="129" name="Google Shape;172;g1ae9314e98f_0_23"/>
          <p:cNvCxnSpPr>
            <a:cxnSpLocks/>
          </p:cNvCxnSpPr>
          <p:nvPr/>
        </p:nvCxnSpPr>
        <p:spPr>
          <a:xfrm>
            <a:off x="15964890" y="32824869"/>
            <a:ext cx="114244" cy="11066331"/>
          </a:xfrm>
          <a:prstGeom prst="straightConnector1">
            <a:avLst/>
          </a:prstGeom>
          <a:ln w="12700">
            <a:solidFill>
              <a:srgbClr val="245F9C"/>
            </a:solidFill>
            <a:round/>
          </a:ln>
        </p:spPr>
      </p:cxnSp>
      <p:sp>
        <p:nvSpPr>
          <p:cNvPr id="130" name="Google Shape;174;g1ae9314e98f_0_23"/>
          <p:cNvSpPr/>
          <p:nvPr/>
        </p:nvSpPr>
        <p:spPr>
          <a:xfrm>
            <a:off x="27202670" y="559037"/>
            <a:ext cx="5621661" cy="784702"/>
          </a:xfrm>
          <a:prstGeom prst="rect">
            <a:avLst/>
          </a:prstGeom>
          <a:solidFill>
            <a:srgbClr val="36609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tabLst>
                <a:tab pos="0" algn="l"/>
              </a:tabLst>
            </a:pPr>
            <a:r>
              <a:rPr lang="en-US" sz="4499" dirty="0">
                <a:solidFill>
                  <a:schemeClr val="lt1"/>
                </a:solidFill>
                <a:latin typeface="Times New Roman"/>
                <a:ea typeface="Times New Roman"/>
              </a:rPr>
              <a:t>Poster No.: XXXX </a:t>
            </a:r>
            <a:endParaRPr lang="en-US" sz="4499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1" name="Google Shape;177;g1ae9314e98f_0_23"/>
          <p:cNvSpPr/>
          <p:nvPr/>
        </p:nvSpPr>
        <p:spPr>
          <a:xfrm>
            <a:off x="391386" y="18172706"/>
            <a:ext cx="32045563" cy="34230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8215" bIns="78215" anchor="t">
            <a:spAutoFit/>
          </a:bodyPr>
          <a:lstStyle/>
          <a:p>
            <a:endParaRPr lang="en-US" sz="1198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Google Shape;178;g1ae9314e98f_0_23"/>
          <p:cNvSpPr/>
          <p:nvPr/>
        </p:nvSpPr>
        <p:spPr>
          <a:xfrm>
            <a:off x="1" y="5486400"/>
            <a:ext cx="2565714" cy="3158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8215" bIns="78215" anchor="t">
            <a:spAutoFit/>
          </a:bodyPr>
          <a:lstStyle/>
          <a:p>
            <a:endParaRPr lang="en-US" sz="1026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33" name="Google Shape;179;g1ae9314e98f_0_23"/>
          <p:cNvSpPr/>
          <p:nvPr/>
        </p:nvSpPr>
        <p:spPr>
          <a:xfrm flipH="1">
            <a:off x="423103" y="19711149"/>
            <a:ext cx="9404950" cy="473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8215" bIns="78215" anchor="t">
            <a:spAutoFit/>
          </a:bodyPr>
          <a:lstStyle/>
          <a:p>
            <a:endParaRPr lang="en-US" sz="2053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4" name="Google Shape;180;g1ae9314e98f_0_23"/>
          <p:cNvSpPr/>
          <p:nvPr/>
        </p:nvSpPr>
        <p:spPr>
          <a:xfrm>
            <a:off x="391386" y="13089931"/>
            <a:ext cx="32432945" cy="34230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78215" bIns="78215" anchor="t">
            <a:spAutoFit/>
          </a:bodyPr>
          <a:lstStyle/>
          <a:p>
            <a:endParaRPr lang="en-US" sz="1198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5" name="Google Shape;172;g1ae9314e98f_0_23"/>
          <p:cNvCxnSpPr>
            <a:cxnSpLocks/>
          </p:cNvCxnSpPr>
          <p:nvPr/>
        </p:nvCxnSpPr>
        <p:spPr>
          <a:xfrm>
            <a:off x="16376291" y="7354180"/>
            <a:ext cx="0" cy="8221710"/>
          </a:xfrm>
          <a:prstGeom prst="straightConnector1">
            <a:avLst/>
          </a:prstGeom>
          <a:ln w="12700">
            <a:solidFill>
              <a:srgbClr val="245F9C"/>
            </a:solidFill>
            <a:round/>
          </a:ln>
        </p:spPr>
      </p:cxnSp>
      <p:pic>
        <p:nvPicPr>
          <p:cNvPr id="136" name="Picture 135"/>
          <p:cNvPicPr/>
          <p:nvPr/>
        </p:nvPicPr>
        <p:blipFill>
          <a:blip r:embed="rId3"/>
          <a:stretch/>
        </p:blipFill>
        <p:spPr>
          <a:xfrm>
            <a:off x="561366" y="714827"/>
            <a:ext cx="4008698" cy="4008698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78</Words>
  <Application>Microsoft Office PowerPoint</Application>
  <PresentationFormat>Custom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ePB employee</dc:creator>
  <dc:description/>
  <cp:lastModifiedBy>Dr Prabhsimran Kaur</cp:lastModifiedBy>
  <cp:revision>24</cp:revision>
  <dcterms:created xsi:type="dcterms:W3CDTF">2017-08-28T19:07:22Z</dcterms:created>
  <dcterms:modified xsi:type="dcterms:W3CDTF">2026-10-13T08:41:24Z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Custom</vt:lpwstr>
  </property>
  <property fmtid="{D5CDD505-2E9C-101B-9397-08002B2CF9AE}" pid="4" name="Slides">
    <vt:i4>1</vt:i4>
  </property>
</Properties>
</file>