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080625" cy="567055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2D71F50-111D-4E42-8F02-CEEDA39046D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8CF0070-6DFB-44A9-9B47-8FBF9F4D537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DDE0E84-39C9-4521-B001-8B6227AB0E74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68000" y="1594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Title of the Presentation (Shall be in bold sentence case)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Title 5"/>
          <p:cNvSpPr txBox="1"/>
          <p:nvPr/>
        </p:nvSpPr>
        <p:spPr>
          <a:xfrm>
            <a:off x="3334680" y="618120"/>
            <a:ext cx="2986200" cy="4042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600">
            <a:solidFill>
              <a:schemeClr val="accent1"/>
            </a:solidFill>
            <a:miter/>
          </a:ln>
        </p:spPr>
        <p:txBody>
          <a:bodyPr anchor="ctr">
            <a:normAutofit fontScale="85000" lnSpcReduction="9999"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Oral  Presentation ID: XXX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77040" y="2934720"/>
            <a:ext cx="6376680" cy="399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IN" sz="2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Yu Gothic"/>
              </a:rPr>
              <a:t>Presenting Author* (Shall be in un-bold sentence case)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2"/>
          <a:stretch/>
        </p:blipFill>
        <p:spPr>
          <a:xfrm>
            <a:off x="8640000" y="72000"/>
            <a:ext cx="1371600" cy="1371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33400" y="595080"/>
            <a:ext cx="2440800" cy="596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IN" sz="36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Introduction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457200" y="1600200"/>
            <a:ext cx="9372600" cy="29761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100" b="0" u="none" strike="noStrike" dirty="0">
                <a:solidFill>
                  <a:schemeClr val="dk1"/>
                </a:solidFill>
                <a:effectLst/>
                <a:uFillTx/>
                <a:latin typeface="Times New Roman"/>
              </a:rPr>
              <a:t>Each presenter will be given a time slot of 15 minutes in total, which is distributed as 10 minutes of presentation and 5 minutes for question answer.</a:t>
            </a:r>
            <a:endParaRPr lang="en-US" sz="2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</a:pPr>
            <a:endParaRPr lang="en-US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 dirty="0">
                <a:solidFill>
                  <a:schemeClr val="dk1"/>
                </a:solidFill>
                <a:effectLst/>
                <a:uFillTx/>
                <a:latin typeface="Times New Roman"/>
              </a:rPr>
              <a:t>1 or 2 slides</a:t>
            </a:r>
            <a:endParaRPr lang="en-US" sz="2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Picture 16"/>
          <p:cNvPicPr/>
          <p:nvPr/>
        </p:nvPicPr>
        <p:blipFill>
          <a:blip r:embed="rId2"/>
          <a:stretch/>
        </p:blipFill>
        <p:spPr>
          <a:xfrm>
            <a:off x="8640000" y="72000"/>
            <a:ext cx="1371600" cy="1371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IN" sz="36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Rationale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IN" sz="28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1 slide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" name="Picture 19"/>
          <p:cNvPicPr/>
          <p:nvPr/>
        </p:nvPicPr>
        <p:blipFill>
          <a:blip r:embed="rId2"/>
          <a:stretch/>
        </p:blipFill>
        <p:spPr>
          <a:xfrm>
            <a:off x="8640000" y="72000"/>
            <a:ext cx="1371600" cy="1371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IN" sz="36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Aim and Objectives 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1 Slide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" name="Picture 22"/>
          <p:cNvPicPr/>
          <p:nvPr/>
        </p:nvPicPr>
        <p:blipFill>
          <a:blip r:embed="rId2"/>
          <a:stretch/>
        </p:blipFill>
        <p:spPr>
          <a:xfrm>
            <a:off x="8640000" y="72000"/>
            <a:ext cx="1371600" cy="1371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IN" sz="36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Materials and Methods 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1 or 2 Slides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Picture 25"/>
          <p:cNvPicPr/>
          <p:nvPr/>
        </p:nvPicPr>
        <p:blipFill>
          <a:blip r:embed="rId2"/>
          <a:stretch/>
        </p:blipFill>
        <p:spPr>
          <a:xfrm>
            <a:off x="8640000" y="72000"/>
            <a:ext cx="1371600" cy="1371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IN" sz="36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Results and Discussion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Max. 4 Slides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" name="Picture 28"/>
          <p:cNvPicPr/>
          <p:nvPr/>
        </p:nvPicPr>
        <p:blipFill>
          <a:blip r:embed="rId2"/>
          <a:stretch/>
        </p:blipFill>
        <p:spPr>
          <a:xfrm>
            <a:off x="8640000" y="72000"/>
            <a:ext cx="1371600" cy="1371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IN" sz="36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Summary and Conclusion 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1 Slide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" name="Picture 31"/>
          <p:cNvPicPr/>
          <p:nvPr/>
        </p:nvPicPr>
        <p:blipFill>
          <a:blip r:embed="rId2"/>
          <a:stretch/>
        </p:blipFill>
        <p:spPr>
          <a:xfrm>
            <a:off x="8640000" y="72000"/>
            <a:ext cx="1371600" cy="1371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IN" sz="36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Acknowledgements (</a:t>
            </a:r>
            <a:r>
              <a:rPr lang="en-IN" sz="3600" b="0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Times New Roman"/>
              </a:rPr>
              <a:t>Optional</a:t>
            </a:r>
            <a:r>
              <a:rPr lang="en-IN" sz="36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)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IN" sz="28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1 slide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8640000" y="72000"/>
            <a:ext cx="1371600" cy="1371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IN" sz="36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References 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1 Slide (Only Important References)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8640000" y="72000"/>
            <a:ext cx="1371600" cy="1371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103</Words>
  <Application>Microsoft Office PowerPoint</Application>
  <PresentationFormat>Custom</PresentationFormat>
  <Paragraphs>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Symbol</vt:lpstr>
      <vt:lpstr>Times New Roman</vt:lpstr>
      <vt:lpstr>Wingdings</vt:lpstr>
      <vt:lpstr>Office</vt:lpstr>
      <vt:lpstr>Title of the Presentation (Shall be in bold sentence case)</vt:lpstr>
      <vt:lpstr>PowerPoint Presentation</vt:lpstr>
      <vt:lpstr>Rationale</vt:lpstr>
      <vt:lpstr>Aim and Objectives </vt:lpstr>
      <vt:lpstr>Materials and Methods </vt:lpstr>
      <vt:lpstr>Results and Discussion</vt:lpstr>
      <vt:lpstr>Summary and Conclusion </vt:lpstr>
      <vt:lpstr>Acknowledgements (Optional)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>umesh goutam</cp:lastModifiedBy>
  <cp:revision>3</cp:revision>
  <dcterms:created xsi:type="dcterms:W3CDTF">2026-10-12T15:23:31Z</dcterms:created>
  <dcterms:modified xsi:type="dcterms:W3CDTF">2026-10-13T07:17:16Z</dcterms:modified>
  <dc:language>en-US</dc:language>
</cp:coreProperties>
</file>