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8288000" cy="10287000"/>
  <p:notesSz cx="6858000" cy="9144000"/>
  <p:embeddedFontLst>
    <p:embeddedFont>
      <p:font typeface="Gordita Bold" charset="1" panose="00000000000000000000"/>
      <p:regular r:id="rId19"/>
    </p:embeddedFont>
    <p:embeddedFont>
      <p:font typeface="Gordita" charset="1" panose="000000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  <p:sp>
        <p:nvSpPr>
          <p:cNvPr name="TextBox 8" id="8"/>
          <p:cNvSpPr txBox="true"/>
          <p:nvPr/>
        </p:nvSpPr>
        <p:spPr>
          <a:xfrm rot="0">
            <a:off x="2126287" y="1740829"/>
            <a:ext cx="14035427" cy="1095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640"/>
              </a:lnSpc>
              <a:spcBef>
                <a:spcPct val="0"/>
              </a:spcBef>
            </a:pPr>
            <a:r>
              <a:rPr lang="en-US" b="true" sz="7200" spc="-288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TEAM NAME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126287" y="2836204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sz="4500" spc="-179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THEME/CATEGORY CHOSEN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126287" y="5143500"/>
            <a:ext cx="6456591" cy="3200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1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2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3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4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5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MENTOR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573813" y="5143500"/>
            <a:ext cx="6283234" cy="3200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SCHOOL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STATE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CITY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EMAIL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CONTACT NO.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FEASIBILITY &amp; SCALABILITY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INNOVATION &amp; UNIQUENESS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3031429" y="1427281"/>
            <a:ext cx="12225143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ROADMAP/FUTURE SCOPE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THANK YOU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126287" y="5143500"/>
            <a:ext cx="6456591" cy="3200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1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2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3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4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PARTICIPANT 5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MENTOR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573813" y="5143500"/>
            <a:ext cx="6283234" cy="3200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NAME OF SCHOOL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STATE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CITY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EMAIL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b="true" sz="3000" spc="-120" strike="noStrike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CONTACT NO.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28822" y="3321038"/>
            <a:ext cx="8996894" cy="702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538"/>
              </a:lnSpc>
              <a:spcBef>
                <a:spcPct val="0"/>
              </a:spcBef>
            </a:pPr>
            <a:r>
              <a:rPr lang="en-US" b="true" sz="4615" spc="-184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TEAM NAME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728822" y="4023188"/>
            <a:ext cx="8996894" cy="4396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461"/>
              </a:lnSpc>
              <a:spcBef>
                <a:spcPct val="0"/>
              </a:spcBef>
            </a:pPr>
            <a:r>
              <a:rPr lang="en-US" sz="2884" spc="-115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THEME/CATEGORY CHOSEN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PROBLEM STATEMENT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CURRENT GAPS &amp; COMPETITION ANALYSIS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PROPOSED SOLUTION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AI INTEGRATION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TARGET AUDIENCE &amp; USE CASE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TECHNOLOGY USED/STACK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PROTOTYPE/DEMO/SAMPLE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10108827"/>
            <a:ext cx="18454537" cy="254373"/>
            <a:chOff x="0" y="0"/>
            <a:chExt cx="4860454" cy="669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60454" cy="66995"/>
            </a:xfrm>
            <a:custGeom>
              <a:avLst/>
              <a:gdLst/>
              <a:ahLst/>
              <a:cxnLst/>
              <a:rect r="r" b="b" t="t" l="l"/>
              <a:pathLst>
                <a:path h="66995" w="4860454">
                  <a:moveTo>
                    <a:pt x="0" y="0"/>
                  </a:moveTo>
                  <a:lnTo>
                    <a:pt x="4860454" y="0"/>
                  </a:lnTo>
                  <a:lnTo>
                    <a:pt x="4860454" y="66995"/>
                  </a:lnTo>
                  <a:lnTo>
                    <a:pt x="0" y="66995"/>
                  </a:lnTo>
                  <a:close/>
                </a:path>
              </a:pathLst>
            </a:custGeom>
            <a:gradFill rotWithShape="true">
              <a:gsLst>
                <a:gs pos="0">
                  <a:srgbClr val="F1B748">
                    <a:alpha val="100000"/>
                  </a:srgbClr>
                </a:gs>
                <a:gs pos="100000">
                  <a:srgbClr val="FF7171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60454" cy="1146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126287" y="1427281"/>
            <a:ext cx="14035427" cy="68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400"/>
              </a:lnSpc>
              <a:spcBef>
                <a:spcPct val="0"/>
              </a:spcBef>
            </a:pPr>
            <a:r>
              <a:rPr lang="en-US" b="true" sz="4500" spc="-179">
                <a:solidFill>
                  <a:srgbClr val="231F20"/>
                </a:solidFill>
                <a:latin typeface="Gordita Bold"/>
                <a:ea typeface="Gordita Bold"/>
                <a:cs typeface="Gordita Bold"/>
                <a:sym typeface="Gordita Bold"/>
              </a:rPr>
              <a:t>IMPACT &amp; BENEFITS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779041"/>
            <a:ext cx="1403542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00"/>
              </a:lnSpc>
              <a:spcBef>
                <a:spcPct val="0"/>
              </a:spcBef>
            </a:pPr>
            <a:r>
              <a:rPr lang="en-US" sz="3500" spc="-140">
                <a:solidFill>
                  <a:srgbClr val="231F20"/>
                </a:solidFill>
                <a:latin typeface="Gordita"/>
                <a:ea typeface="Gordita"/>
                <a:cs typeface="Gordita"/>
                <a:sym typeface="Gordita"/>
              </a:rPr>
              <a:t>Your text/images/graphics/videos/charts here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6430" y="307602"/>
            <a:ext cx="17700670" cy="1144894"/>
            <a:chOff x="0" y="0"/>
            <a:chExt cx="23600893" cy="152652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72422" cy="1526526"/>
            </a:xfrm>
            <a:custGeom>
              <a:avLst/>
              <a:gdLst/>
              <a:ahLst/>
              <a:cxnLst/>
              <a:rect r="r" b="b" t="t" l="l"/>
              <a:pathLst>
                <a:path h="1526526" w="2872422">
                  <a:moveTo>
                    <a:pt x="0" y="0"/>
                  </a:moveTo>
                  <a:lnTo>
                    <a:pt x="2872422" y="0"/>
                  </a:lnTo>
                  <a:lnTo>
                    <a:pt x="2872422" y="1526526"/>
                  </a:lnTo>
                  <a:lnTo>
                    <a:pt x="0" y="15265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498" t="-57920" r="-5130" b="-52128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1580095" y="101570"/>
              <a:ext cx="2020799" cy="1386856"/>
            </a:xfrm>
            <a:custGeom>
              <a:avLst/>
              <a:gdLst/>
              <a:ahLst/>
              <a:cxnLst/>
              <a:rect r="r" b="b" t="t" l="l"/>
              <a:pathLst>
                <a:path h="1386856" w="2020799">
                  <a:moveTo>
                    <a:pt x="0" y="0"/>
                  </a:moveTo>
                  <a:lnTo>
                    <a:pt x="2020798" y="0"/>
                  </a:lnTo>
                  <a:lnTo>
                    <a:pt x="2020798" y="1386856"/>
                  </a:lnTo>
                  <a:lnTo>
                    <a:pt x="0" y="13868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588" t="-36333" r="-9750" b="-37556"/>
              </a:stretch>
            </a:blip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DAGv8HzE_oU</dc:identifier>
  <dcterms:modified xsi:type="dcterms:W3CDTF">2011-08-01T06:04:30Z</dcterms:modified>
  <cp:revision>1</cp:revision>
  <dc:title>BIC - SAMPLE PPT</dc:title>
</cp:coreProperties>
</file>